
<file path=[Content_Types].xml><?xml version="1.0" encoding="utf-8"?>
<Types xmlns="http://schemas.openxmlformats.org/package/2006/content-types">
  <Default Extension="xml" ContentType="application/xml"/>
  <Default Extension="jpeg" ContentType="image/jpeg"/>
  <Default Extension="jpg" ContentType="image/jpeg"/>
  <Default Extension="tiff" ContentType="image/tiff"/>
  <Default Extension="rels" ContentType="application/vnd.openxmlformats-package.relationships+xml"/>
  <Default Extension="wdp" ContentType="image/vnd.ms-photo"/>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1" r:id="rId1"/>
    <p:sldMasterId id="2147483672" r:id="rId2"/>
  </p:sldMasterIdLst>
  <p:notesMasterIdLst>
    <p:notesMasterId r:id="rId26"/>
  </p:notesMasterIdLst>
  <p:sldIdLst>
    <p:sldId id="256" r:id="rId3"/>
    <p:sldId id="257" r:id="rId4"/>
    <p:sldId id="259" r:id="rId5"/>
    <p:sldId id="260" r:id="rId6"/>
    <p:sldId id="261" r:id="rId7"/>
    <p:sldId id="262" r:id="rId8"/>
    <p:sldId id="278" r:id="rId9"/>
    <p:sldId id="263" r:id="rId10"/>
    <p:sldId id="279" r:id="rId11"/>
    <p:sldId id="280" r:id="rId12"/>
    <p:sldId id="281" r:id="rId13"/>
    <p:sldId id="282" r:id="rId14"/>
    <p:sldId id="283" r:id="rId15"/>
    <p:sldId id="284" r:id="rId16"/>
    <p:sldId id="268" r:id="rId17"/>
    <p:sldId id="269" r:id="rId18"/>
    <p:sldId id="288" r:id="rId19"/>
    <p:sldId id="289" r:id="rId20"/>
    <p:sldId id="291" r:id="rId21"/>
    <p:sldId id="271" r:id="rId22"/>
    <p:sldId id="277" r:id="rId23"/>
    <p:sldId id="275" r:id="rId24"/>
    <p:sldId id="294" r:id="rId25"/>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0A2FD"/>
    <a:srgbClr val="19B79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742"/>
    <p:restoredTop sz="94508"/>
  </p:normalViewPr>
  <p:slideViewPr>
    <p:cSldViewPr snapToGrid="0">
      <p:cViewPr varScale="1">
        <p:scale>
          <a:sx n="108" d="100"/>
          <a:sy n="108" d="100"/>
        </p:scale>
        <p:origin x="200" y="9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notesMaster" Target="notesMasters/notesMaster1.xml"/><Relationship Id="rId27" Type="http://schemas.openxmlformats.org/officeDocument/2006/relationships/presProps" Target="presProps.xml"/><Relationship Id="rId28" Type="http://schemas.openxmlformats.org/officeDocument/2006/relationships/viewProps" Target="viewProps.xml"/><Relationship Id="rId29" Type="http://schemas.openxmlformats.org/officeDocument/2006/relationships/theme" Target="theme/theme1.xml"/><Relationship Id="rId30" Type="http://schemas.openxmlformats.org/officeDocument/2006/relationships/tableStyles" Target="tableStyles.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799" cy="458788"/>
          </a:xfrm>
          <a:prstGeom prst="rect">
            <a:avLst/>
          </a:prstGeom>
          <a:noFill/>
          <a:ln>
            <a:noFill/>
          </a:ln>
        </p:spPr>
        <p:txBody>
          <a:bodyPr wrap="square" lIns="91425" tIns="91425" rIns="91425" bIns="91425" anchor="t" anchorCtr="0"/>
          <a:lstStyle>
            <a:lvl1pPr marL="0" marR="0" lvl="0" indent="0" algn="l" rtl="0">
              <a:lnSpc>
                <a:spcPct val="100000"/>
              </a:lnSpc>
              <a:spcBef>
                <a:spcPts val="0"/>
              </a:spcBef>
              <a:spcAft>
                <a:spcPts val="0"/>
              </a:spcAft>
              <a:buClr>
                <a:schemeClr val="dk1"/>
              </a:buClr>
              <a:buFont typeface="Calibri"/>
              <a:buNone/>
              <a:defRPr sz="1200" b="0" i="0" u="none" strike="noStrike" cap="none">
                <a:solidFill>
                  <a:schemeClr val="dk1"/>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4" name="Shape 4"/>
          <p:cNvSpPr txBox="1">
            <a:spLocks noGrp="1"/>
          </p:cNvSpPr>
          <p:nvPr>
            <p:ph type="dt" idx="10"/>
          </p:nvPr>
        </p:nvSpPr>
        <p:spPr>
          <a:xfrm>
            <a:off x="3884612" y="0"/>
            <a:ext cx="2971799" cy="458788"/>
          </a:xfrm>
          <a:prstGeom prst="rect">
            <a:avLst/>
          </a:prstGeom>
          <a:noFill/>
          <a:ln>
            <a:noFill/>
          </a:ln>
        </p:spPr>
        <p:txBody>
          <a:bodyPr wrap="square" lIns="91425" tIns="91425" rIns="91425" bIns="91425" anchor="t" anchorCtr="0"/>
          <a:lstStyle>
            <a:lvl1pPr marL="0" marR="0" lvl="0" indent="0" algn="r" rtl="0">
              <a:lnSpc>
                <a:spcPct val="100000"/>
              </a:lnSpc>
              <a:spcBef>
                <a:spcPts val="0"/>
              </a:spcBef>
              <a:spcAft>
                <a:spcPts val="0"/>
              </a:spcAft>
              <a:buClr>
                <a:schemeClr val="dk1"/>
              </a:buClr>
              <a:buFont typeface="Calibri"/>
              <a:buNone/>
              <a:defRPr sz="1200" b="0" i="0" u="none" strike="noStrike" cap="none">
                <a:solidFill>
                  <a:schemeClr val="dk1"/>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5" name="Shape 5"/>
          <p:cNvSpPr>
            <a:spLocks noGrp="1" noRot="1" noChangeAspect="1"/>
          </p:cNvSpPr>
          <p:nvPr>
            <p:ph type="sldImg" idx="3"/>
          </p:nvPr>
        </p:nvSpPr>
        <p:spPr>
          <a:xfrm>
            <a:off x="685800" y="1143000"/>
            <a:ext cx="5486399" cy="3086098"/>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685800" y="4400550"/>
            <a:ext cx="5486399" cy="3600450"/>
          </a:xfrm>
          <a:prstGeom prst="rect">
            <a:avLst/>
          </a:prstGeom>
          <a:noFill/>
          <a:ln>
            <a:noFill/>
          </a:ln>
        </p:spPr>
        <p:txBody>
          <a:bodyPr wrap="square" lIns="91425" tIns="91425" rIns="91425" bIns="91425" anchor="t" anchorCtr="0"/>
          <a:lstStyle>
            <a:lvl1pPr marL="0" marR="0" lvl="0" indent="76200" algn="l" rtl="0">
              <a:spcBef>
                <a:spcPts val="0"/>
              </a:spcBef>
              <a:buClr>
                <a:schemeClr val="dk1"/>
              </a:buClr>
              <a:buSzPct val="100000"/>
              <a:buFont typeface="Calibri"/>
              <a:buChar char="●"/>
              <a:defRPr sz="1200" b="0" i="0" u="none" strike="noStrike" cap="none">
                <a:solidFill>
                  <a:schemeClr val="dk1"/>
                </a:solidFill>
                <a:latin typeface="Calibri"/>
                <a:ea typeface="Calibri"/>
                <a:cs typeface="Calibri"/>
                <a:sym typeface="Calibri"/>
              </a:defRPr>
            </a:lvl1pPr>
            <a:lvl2pPr marL="457200" marR="0" lvl="1" indent="76200" algn="l" rtl="0">
              <a:spcBef>
                <a:spcPts val="0"/>
              </a:spcBef>
              <a:buClr>
                <a:schemeClr val="dk1"/>
              </a:buClr>
              <a:buSzPct val="100000"/>
              <a:buFont typeface="Calibri"/>
              <a:buChar char="○"/>
              <a:defRPr sz="1200" b="0" i="0" u="none" strike="noStrike" cap="none">
                <a:solidFill>
                  <a:schemeClr val="dk1"/>
                </a:solidFill>
                <a:latin typeface="Calibri"/>
                <a:ea typeface="Calibri"/>
                <a:cs typeface="Calibri"/>
                <a:sym typeface="Calibri"/>
              </a:defRPr>
            </a:lvl2pPr>
            <a:lvl3pPr marL="914400" marR="0" lvl="2" indent="76200" algn="l" rtl="0">
              <a:spcBef>
                <a:spcPts val="0"/>
              </a:spcBef>
              <a:buClr>
                <a:schemeClr val="dk1"/>
              </a:buClr>
              <a:buSzPct val="100000"/>
              <a:buFont typeface="Calibri"/>
              <a:buChar char="■"/>
              <a:defRPr sz="1200" b="0" i="0" u="none" strike="noStrike" cap="none">
                <a:solidFill>
                  <a:schemeClr val="dk1"/>
                </a:solidFill>
                <a:latin typeface="Calibri"/>
                <a:ea typeface="Calibri"/>
                <a:cs typeface="Calibri"/>
                <a:sym typeface="Calibri"/>
              </a:defRPr>
            </a:lvl3pPr>
            <a:lvl4pPr marL="1371600" marR="0" lvl="3" indent="76200" algn="l" rtl="0">
              <a:spcBef>
                <a:spcPts val="0"/>
              </a:spcBef>
              <a:buClr>
                <a:schemeClr val="dk1"/>
              </a:buClr>
              <a:buSzPct val="100000"/>
              <a:buFont typeface="Calibri"/>
              <a:buChar char="●"/>
              <a:defRPr sz="1200" b="0" i="0" u="none" strike="noStrike" cap="none">
                <a:solidFill>
                  <a:schemeClr val="dk1"/>
                </a:solidFill>
                <a:latin typeface="Calibri"/>
                <a:ea typeface="Calibri"/>
                <a:cs typeface="Calibri"/>
                <a:sym typeface="Calibri"/>
              </a:defRPr>
            </a:lvl4pPr>
            <a:lvl5pPr marL="1828800" marR="0" lvl="4" indent="76200" algn="l" rtl="0">
              <a:spcBef>
                <a:spcPts val="0"/>
              </a:spcBef>
              <a:buClr>
                <a:schemeClr val="dk1"/>
              </a:buClr>
              <a:buSzPct val="100000"/>
              <a:buFont typeface="Calibri"/>
              <a:buChar char="○"/>
              <a:defRPr sz="1200" b="0" i="0" u="none" strike="noStrike" cap="none">
                <a:solidFill>
                  <a:schemeClr val="dk1"/>
                </a:solidFill>
                <a:latin typeface="Calibri"/>
                <a:ea typeface="Calibri"/>
                <a:cs typeface="Calibri"/>
                <a:sym typeface="Calibri"/>
              </a:defRPr>
            </a:lvl5pPr>
            <a:lvl6pPr marL="2286000" marR="0" lvl="5" indent="76200" algn="l" rtl="0">
              <a:spcBef>
                <a:spcPts val="0"/>
              </a:spcBef>
              <a:buClr>
                <a:schemeClr val="dk1"/>
              </a:buClr>
              <a:buSzPct val="100000"/>
              <a:buFont typeface="Calibri"/>
              <a:buChar char="■"/>
              <a:defRPr sz="1200" b="0" i="0" u="none" strike="noStrike" cap="none">
                <a:solidFill>
                  <a:schemeClr val="dk1"/>
                </a:solidFill>
                <a:latin typeface="Calibri"/>
                <a:ea typeface="Calibri"/>
                <a:cs typeface="Calibri"/>
                <a:sym typeface="Calibri"/>
              </a:defRPr>
            </a:lvl6pPr>
            <a:lvl7pPr marL="2743200" marR="0" lvl="6" indent="76200" algn="l" rtl="0">
              <a:spcBef>
                <a:spcPts val="0"/>
              </a:spcBef>
              <a:buClr>
                <a:schemeClr val="dk1"/>
              </a:buClr>
              <a:buSzPct val="100000"/>
              <a:buFont typeface="Calibri"/>
              <a:buChar char="●"/>
              <a:defRPr sz="1200" b="0" i="0" u="none" strike="noStrike" cap="none">
                <a:solidFill>
                  <a:schemeClr val="dk1"/>
                </a:solidFill>
                <a:latin typeface="Calibri"/>
                <a:ea typeface="Calibri"/>
                <a:cs typeface="Calibri"/>
                <a:sym typeface="Calibri"/>
              </a:defRPr>
            </a:lvl7pPr>
            <a:lvl8pPr marL="3200400" marR="0" lvl="7" indent="76200" algn="l" rtl="0">
              <a:spcBef>
                <a:spcPts val="0"/>
              </a:spcBef>
              <a:buClr>
                <a:schemeClr val="dk1"/>
              </a:buClr>
              <a:buSzPct val="100000"/>
              <a:buFont typeface="Calibri"/>
              <a:buChar char="○"/>
              <a:defRPr sz="1200" b="0" i="0" u="none" strike="noStrike" cap="none">
                <a:solidFill>
                  <a:schemeClr val="dk1"/>
                </a:solidFill>
                <a:latin typeface="Calibri"/>
                <a:ea typeface="Calibri"/>
                <a:cs typeface="Calibri"/>
                <a:sym typeface="Calibri"/>
              </a:defRPr>
            </a:lvl8pPr>
            <a:lvl9pPr marL="3657600" marR="0" lvl="8" indent="76200" algn="l" rtl="0">
              <a:spcBef>
                <a:spcPts val="0"/>
              </a:spcBef>
              <a:buClr>
                <a:schemeClr val="dk1"/>
              </a:buClr>
              <a:buSzPct val="100000"/>
              <a:buFont typeface="Calibri"/>
              <a:buChar char="■"/>
              <a:defRPr sz="1200" b="0" i="0" u="none" strike="noStrike" cap="none">
                <a:solidFill>
                  <a:schemeClr val="dk1"/>
                </a:solidFill>
                <a:latin typeface="Calibri"/>
                <a:ea typeface="Calibri"/>
                <a:cs typeface="Calibri"/>
                <a:sym typeface="Calibri"/>
              </a:defRPr>
            </a:lvl9pPr>
          </a:lstStyle>
          <a:p>
            <a:endParaRPr/>
          </a:p>
        </p:txBody>
      </p:sp>
      <p:sp>
        <p:nvSpPr>
          <p:cNvPr id="7" name="Shape 7"/>
          <p:cNvSpPr txBox="1">
            <a:spLocks noGrp="1"/>
          </p:cNvSpPr>
          <p:nvPr>
            <p:ph type="ftr" idx="11"/>
          </p:nvPr>
        </p:nvSpPr>
        <p:spPr>
          <a:xfrm>
            <a:off x="0" y="8685213"/>
            <a:ext cx="2971799" cy="458785"/>
          </a:xfrm>
          <a:prstGeom prst="rect">
            <a:avLst/>
          </a:prstGeom>
          <a:noFill/>
          <a:ln>
            <a:noFill/>
          </a:ln>
        </p:spPr>
        <p:txBody>
          <a:bodyPr wrap="square" lIns="91425" tIns="91425" rIns="91425" bIns="91425" anchor="b" anchorCtr="0"/>
          <a:lstStyle>
            <a:lvl1pPr marL="0" marR="0" lvl="0" indent="0" algn="l" rtl="0">
              <a:lnSpc>
                <a:spcPct val="100000"/>
              </a:lnSpc>
              <a:spcBef>
                <a:spcPts val="0"/>
              </a:spcBef>
              <a:spcAft>
                <a:spcPts val="0"/>
              </a:spcAft>
              <a:buClr>
                <a:schemeClr val="dk1"/>
              </a:buClr>
              <a:buFont typeface="Calibri"/>
              <a:buNone/>
              <a:defRPr sz="1200" b="0" i="0" u="none" strike="noStrike" cap="none">
                <a:solidFill>
                  <a:schemeClr val="dk1"/>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8" name="Shape 8"/>
          <p:cNvSpPr txBox="1">
            <a:spLocks noGrp="1"/>
          </p:cNvSpPr>
          <p:nvPr>
            <p:ph type="sldNum" idx="12"/>
          </p:nvPr>
        </p:nvSpPr>
        <p:spPr>
          <a:xfrm>
            <a:off x="3884612" y="8685213"/>
            <a:ext cx="2971799" cy="458785"/>
          </a:xfrm>
          <a:prstGeom prst="rect">
            <a:avLst/>
          </a:prstGeom>
          <a:noFill/>
          <a:ln>
            <a:noFill/>
          </a:ln>
        </p:spPr>
        <p:txBody>
          <a:bodyPr wrap="square" lIns="91425" tIns="45700" rIns="91425" bIns="45700" anchor="b" anchorCtr="0">
            <a:noAutofit/>
          </a:bodyPr>
          <a:lstStyle/>
          <a:p>
            <a:pPr marL="0" marR="0" lvl="0" indent="0" algn="r" rtl="0">
              <a:lnSpc>
                <a:spcPct val="100000"/>
              </a:lnSpc>
              <a:spcBef>
                <a:spcPts val="0"/>
              </a:spcBef>
              <a:spcAft>
                <a:spcPts val="0"/>
              </a:spcAft>
              <a:buClr>
                <a:schemeClr val="dk1"/>
              </a:buClr>
              <a:buSzPct val="25000"/>
              <a:buFont typeface="Calibri"/>
              <a:buNone/>
            </a:pPr>
            <a:fld id="{00000000-1234-1234-1234-123412341234}" type="slidenum">
              <a:rPr lang="en-US" sz="1200" b="0" i="0" u="none" strike="noStrike" cap="none">
                <a:solidFill>
                  <a:schemeClr val="dk1"/>
                </a:solidFill>
                <a:latin typeface="Calibri"/>
                <a:ea typeface="Calibri"/>
                <a:cs typeface="Calibri"/>
                <a:sym typeface="Calibri"/>
              </a:rPr>
              <a:t>‹#›</a:t>
            </a:fld>
            <a:endParaRPr lang="en-US"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Shape 164"/>
          <p:cNvSpPr txBox="1">
            <a:spLocks noGrp="1"/>
          </p:cNvSpPr>
          <p:nvPr>
            <p:ph type="body" idx="1"/>
          </p:nvPr>
        </p:nvSpPr>
        <p:spPr>
          <a:xfrm>
            <a:off x="685800" y="4400550"/>
            <a:ext cx="5486399" cy="3600450"/>
          </a:xfrm>
          <a:prstGeom prst="rect">
            <a:avLst/>
          </a:prstGeom>
          <a:noFill/>
          <a:ln>
            <a:noFill/>
          </a:ln>
        </p:spPr>
        <p:txBody>
          <a:bodyPr wrap="square" lIns="91425" tIns="91425" rIns="91425" bIns="91425" anchor="t" anchorCtr="0">
            <a:noAutofit/>
          </a:bodyPr>
          <a:lstStyle/>
          <a:p>
            <a:pPr marL="0" marR="0" lvl="0" indent="0" algn="l" rtl="0">
              <a:spcBef>
                <a:spcPts val="0"/>
              </a:spcBef>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p:txBody>
      </p:sp>
      <p:sp>
        <p:nvSpPr>
          <p:cNvPr id="165" name="Shape 165"/>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E6A15C7-F9EF-954E-AC4D-171D6545F69B}" type="slidenum">
              <a:rPr lang="en-US">
                <a:solidFill>
                  <a:prstClr val="black"/>
                </a:solidFill>
              </a:rPr>
              <a:pPr/>
              <a:t>10</a:t>
            </a:fld>
            <a:endParaRPr lang="en-US">
              <a:solidFill>
                <a:prstClr val="black"/>
              </a:solidFill>
            </a:endParaRPr>
          </a:p>
        </p:txBody>
      </p:sp>
    </p:spTree>
    <p:extLst>
      <p:ext uri="{BB962C8B-B14F-4D97-AF65-F5344CB8AC3E}">
        <p14:creationId xmlns:p14="http://schemas.microsoft.com/office/powerpoint/2010/main" val="5425026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E6A15C7-F9EF-954E-AC4D-171D6545F69B}" type="slidenum">
              <a:rPr lang="en-US">
                <a:solidFill>
                  <a:prstClr val="black"/>
                </a:solidFill>
              </a:rPr>
              <a:pPr/>
              <a:t>12</a:t>
            </a:fld>
            <a:endParaRPr lang="en-US">
              <a:solidFill>
                <a:prstClr val="black"/>
              </a:solidFill>
            </a:endParaRPr>
          </a:p>
        </p:txBody>
      </p:sp>
    </p:spTree>
    <p:extLst>
      <p:ext uri="{BB962C8B-B14F-4D97-AF65-F5344CB8AC3E}">
        <p14:creationId xmlns:p14="http://schemas.microsoft.com/office/powerpoint/2010/main" val="8600986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E6A15C7-F9EF-954E-AC4D-171D6545F69B}" type="slidenum">
              <a:rPr lang="en-US">
                <a:solidFill>
                  <a:prstClr val="black"/>
                </a:solidFill>
              </a:rPr>
              <a:pPr/>
              <a:t>13</a:t>
            </a:fld>
            <a:endParaRPr lang="en-US">
              <a:solidFill>
                <a:prstClr val="black"/>
              </a:solidFill>
            </a:endParaRPr>
          </a:p>
        </p:txBody>
      </p:sp>
    </p:spTree>
    <p:extLst>
      <p:ext uri="{BB962C8B-B14F-4D97-AF65-F5344CB8AC3E}">
        <p14:creationId xmlns:p14="http://schemas.microsoft.com/office/powerpoint/2010/main" val="14217376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E6A15C7-F9EF-954E-AC4D-171D6545F69B}" type="slidenum">
              <a:rPr lang="en-US">
                <a:solidFill>
                  <a:prstClr val="black"/>
                </a:solidFill>
              </a:rPr>
              <a:pPr/>
              <a:t>14</a:t>
            </a:fld>
            <a:endParaRPr lang="en-US">
              <a:solidFill>
                <a:prstClr val="black"/>
              </a:solidFill>
            </a:endParaRPr>
          </a:p>
        </p:txBody>
      </p:sp>
    </p:spTree>
    <p:extLst>
      <p:ext uri="{BB962C8B-B14F-4D97-AF65-F5344CB8AC3E}">
        <p14:creationId xmlns:p14="http://schemas.microsoft.com/office/powerpoint/2010/main" val="249887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5"/>
        <p:cNvGrpSpPr/>
        <p:nvPr/>
      </p:nvGrpSpPr>
      <p:grpSpPr>
        <a:xfrm>
          <a:off x="0" y="0"/>
          <a:ext cx="0" cy="0"/>
          <a:chOff x="0" y="0"/>
          <a:chExt cx="0" cy="0"/>
        </a:xfrm>
      </p:grpSpPr>
      <p:sp>
        <p:nvSpPr>
          <p:cNvPr id="846" name="Shape 846"/>
          <p:cNvSpPr txBox="1">
            <a:spLocks noGrp="1"/>
          </p:cNvSpPr>
          <p:nvPr>
            <p:ph type="body" idx="1"/>
          </p:nvPr>
        </p:nvSpPr>
        <p:spPr>
          <a:xfrm>
            <a:off x="685800" y="4400550"/>
            <a:ext cx="5486399" cy="3600599"/>
          </a:xfrm>
          <a:prstGeom prst="rect">
            <a:avLst/>
          </a:prstGeom>
          <a:noFill/>
          <a:ln>
            <a:noFill/>
          </a:ln>
        </p:spPr>
        <p:txBody>
          <a:bodyPr wrap="square" lIns="91425" tIns="91425" rIns="91425" bIns="91425" anchor="t" anchorCtr="0">
            <a:noAutofit/>
          </a:bodyPr>
          <a:lstStyle/>
          <a:p>
            <a:pPr marL="0" marR="0" lvl="0" indent="0" algn="l" rtl="0">
              <a:spcBef>
                <a:spcPts val="0"/>
              </a:spcBef>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p:txBody>
      </p:sp>
      <p:sp>
        <p:nvSpPr>
          <p:cNvPr id="847" name="Shape 847"/>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3"/>
        <p:cNvGrpSpPr/>
        <p:nvPr/>
      </p:nvGrpSpPr>
      <p:grpSpPr>
        <a:xfrm>
          <a:off x="0" y="0"/>
          <a:ext cx="0" cy="0"/>
          <a:chOff x="0" y="0"/>
          <a:chExt cx="0" cy="0"/>
        </a:xfrm>
      </p:grpSpPr>
      <p:sp>
        <p:nvSpPr>
          <p:cNvPr id="964" name="Shape 964"/>
          <p:cNvSpPr txBox="1">
            <a:spLocks noGrp="1"/>
          </p:cNvSpPr>
          <p:nvPr>
            <p:ph type="body" idx="1"/>
          </p:nvPr>
        </p:nvSpPr>
        <p:spPr>
          <a:xfrm>
            <a:off x="685800" y="4400550"/>
            <a:ext cx="5486399" cy="3600450"/>
          </a:xfrm>
          <a:prstGeom prst="rect">
            <a:avLst/>
          </a:prstGeom>
          <a:noFill/>
          <a:ln>
            <a:noFill/>
          </a:ln>
        </p:spPr>
        <p:txBody>
          <a:bodyPr wrap="square" lIns="91425" tIns="91425" rIns="91425" bIns="91425" anchor="t" anchorCtr="0">
            <a:noAutofit/>
          </a:bodyPr>
          <a:lstStyle/>
          <a:p>
            <a:pPr marL="0" marR="0" lvl="0" indent="0" algn="l" rtl="0">
              <a:spcBef>
                <a:spcPts val="0"/>
              </a:spcBef>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p:txBody>
      </p:sp>
      <p:sp>
        <p:nvSpPr>
          <p:cNvPr id="965" name="Shape 965"/>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3"/>
        <p:cNvGrpSpPr/>
        <p:nvPr/>
      </p:nvGrpSpPr>
      <p:grpSpPr>
        <a:xfrm>
          <a:off x="0" y="0"/>
          <a:ext cx="0" cy="0"/>
          <a:chOff x="0" y="0"/>
          <a:chExt cx="0" cy="0"/>
        </a:xfrm>
      </p:grpSpPr>
      <p:sp>
        <p:nvSpPr>
          <p:cNvPr id="964" name="Shape 964"/>
          <p:cNvSpPr txBox="1">
            <a:spLocks noGrp="1"/>
          </p:cNvSpPr>
          <p:nvPr>
            <p:ph type="body" idx="1"/>
          </p:nvPr>
        </p:nvSpPr>
        <p:spPr>
          <a:xfrm>
            <a:off x="685800" y="4400550"/>
            <a:ext cx="5486399" cy="3600450"/>
          </a:xfrm>
          <a:prstGeom prst="rect">
            <a:avLst/>
          </a:prstGeom>
          <a:noFill/>
          <a:ln>
            <a:noFill/>
          </a:ln>
        </p:spPr>
        <p:txBody>
          <a:bodyPr wrap="square" lIns="91425" tIns="91425" rIns="91425" bIns="91425" anchor="t" anchorCtr="0">
            <a:noAutofit/>
          </a:bodyPr>
          <a:lstStyle/>
          <a:p>
            <a:pPr marL="0" marR="0" lvl="0" indent="0" algn="l" rtl="0">
              <a:spcBef>
                <a:spcPts val="0"/>
              </a:spcBef>
              <a:buClr>
                <a:schemeClr val="dk1"/>
              </a:buClr>
              <a:buSzPct val="25000"/>
              <a:buFont typeface="Calibri"/>
              <a:buNone/>
            </a:pPr>
            <a:endParaRPr sz="1200" b="0" i="0" u="none" strike="noStrike" cap="none" dirty="0">
              <a:solidFill>
                <a:schemeClr val="dk1"/>
              </a:solidFill>
              <a:latin typeface="Calibri"/>
              <a:ea typeface="Calibri"/>
              <a:cs typeface="Calibri"/>
              <a:sym typeface="Calibri"/>
            </a:endParaRPr>
          </a:p>
        </p:txBody>
      </p:sp>
      <p:sp>
        <p:nvSpPr>
          <p:cNvPr id="965" name="Shape 965"/>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8979278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5"/>
        <p:cNvGrpSpPr/>
        <p:nvPr/>
      </p:nvGrpSpPr>
      <p:grpSpPr>
        <a:xfrm>
          <a:off x="0" y="0"/>
          <a:ext cx="0" cy="0"/>
          <a:chOff x="0" y="0"/>
          <a:chExt cx="0" cy="0"/>
        </a:xfrm>
      </p:grpSpPr>
      <p:sp>
        <p:nvSpPr>
          <p:cNvPr id="976" name="Shape 976"/>
          <p:cNvSpPr txBox="1">
            <a:spLocks noGrp="1"/>
          </p:cNvSpPr>
          <p:nvPr>
            <p:ph type="body" idx="1"/>
          </p:nvPr>
        </p:nvSpPr>
        <p:spPr>
          <a:xfrm>
            <a:off x="685800" y="4400550"/>
            <a:ext cx="5486399" cy="3600599"/>
          </a:xfrm>
          <a:prstGeom prst="rect">
            <a:avLst/>
          </a:prstGeom>
          <a:noFill/>
          <a:ln>
            <a:noFill/>
          </a:ln>
        </p:spPr>
        <p:txBody>
          <a:bodyPr wrap="square" lIns="91425" tIns="91425" rIns="91425" bIns="91425" anchor="t" anchorCtr="0">
            <a:noAutofit/>
          </a:bodyPr>
          <a:lstStyle/>
          <a:p>
            <a:pPr marL="0" marR="0" lvl="0" indent="0" algn="l" rtl="0">
              <a:spcBef>
                <a:spcPts val="0"/>
              </a:spcBef>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p:txBody>
      </p:sp>
      <p:sp>
        <p:nvSpPr>
          <p:cNvPr id="977" name="Shape 977"/>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5302719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5"/>
        <p:cNvGrpSpPr/>
        <p:nvPr/>
      </p:nvGrpSpPr>
      <p:grpSpPr>
        <a:xfrm>
          <a:off x="0" y="0"/>
          <a:ext cx="0" cy="0"/>
          <a:chOff x="0" y="0"/>
          <a:chExt cx="0" cy="0"/>
        </a:xfrm>
      </p:grpSpPr>
      <p:sp>
        <p:nvSpPr>
          <p:cNvPr id="976" name="Shape 976"/>
          <p:cNvSpPr txBox="1">
            <a:spLocks noGrp="1"/>
          </p:cNvSpPr>
          <p:nvPr>
            <p:ph type="body" idx="1"/>
          </p:nvPr>
        </p:nvSpPr>
        <p:spPr>
          <a:xfrm>
            <a:off x="685800" y="4400550"/>
            <a:ext cx="5486399" cy="3600599"/>
          </a:xfrm>
          <a:prstGeom prst="rect">
            <a:avLst/>
          </a:prstGeom>
          <a:noFill/>
          <a:ln>
            <a:noFill/>
          </a:ln>
        </p:spPr>
        <p:txBody>
          <a:bodyPr wrap="square" lIns="91425" tIns="91425" rIns="91425" bIns="91425" anchor="t" anchorCtr="0">
            <a:noAutofit/>
          </a:bodyPr>
          <a:lstStyle/>
          <a:p>
            <a:pPr marL="0" marR="0" lvl="0" indent="0" algn="l" rtl="0">
              <a:spcBef>
                <a:spcPts val="0"/>
              </a:spcBef>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p:txBody>
      </p:sp>
      <p:sp>
        <p:nvSpPr>
          <p:cNvPr id="977" name="Shape 977"/>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4324478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7"/>
        <p:cNvGrpSpPr/>
        <p:nvPr/>
      </p:nvGrpSpPr>
      <p:grpSpPr>
        <a:xfrm>
          <a:off x="0" y="0"/>
          <a:ext cx="0" cy="0"/>
          <a:chOff x="0" y="0"/>
          <a:chExt cx="0" cy="0"/>
        </a:xfrm>
      </p:grpSpPr>
      <p:sp>
        <p:nvSpPr>
          <p:cNvPr id="998" name="Shape 998"/>
          <p:cNvSpPr txBox="1">
            <a:spLocks noGrp="1"/>
          </p:cNvSpPr>
          <p:nvPr>
            <p:ph type="body" idx="1"/>
          </p:nvPr>
        </p:nvSpPr>
        <p:spPr>
          <a:xfrm>
            <a:off x="685800" y="4400550"/>
            <a:ext cx="5486399" cy="3600599"/>
          </a:xfrm>
          <a:prstGeom prst="rect">
            <a:avLst/>
          </a:prstGeom>
          <a:noFill/>
          <a:ln>
            <a:noFill/>
          </a:ln>
        </p:spPr>
        <p:txBody>
          <a:bodyPr wrap="square" lIns="91425" tIns="91425" rIns="91425" bIns="91425" anchor="t" anchorCtr="0">
            <a:noAutofit/>
          </a:bodyPr>
          <a:lstStyle/>
          <a:p>
            <a:pPr marL="0" marR="0" lvl="0" indent="0" algn="l" rtl="0">
              <a:spcBef>
                <a:spcPts val="0"/>
              </a:spcBef>
              <a:spcAft>
                <a:spcPts val="0"/>
              </a:spcAft>
              <a:buClr>
                <a:schemeClr val="dk1"/>
              </a:buClr>
              <a:buSzPct val="25000"/>
              <a:buFont typeface="Arial"/>
              <a:buNone/>
            </a:pPr>
            <a:r>
              <a:rPr lang="en-US" sz="1800" b="1" i="0" u="none" strike="noStrike" cap="none">
                <a:solidFill>
                  <a:schemeClr val="dk1"/>
                </a:solidFill>
                <a:latin typeface="Avenir"/>
                <a:ea typeface="Avenir"/>
                <a:cs typeface="Avenir"/>
                <a:sym typeface="Avenir"/>
              </a:rPr>
              <a:t>Smart Data Ingestion</a:t>
            </a:r>
          </a:p>
          <a:p>
            <a:pPr marL="0" marR="0" lvl="0" indent="0" algn="l" rtl="0">
              <a:spcBef>
                <a:spcPts val="0"/>
              </a:spcBef>
              <a:spcAft>
                <a:spcPts val="0"/>
              </a:spcAft>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a:p>
            <a:pPr marL="457200" marR="0" lvl="0" indent="-228600" algn="l" rtl="0">
              <a:spcBef>
                <a:spcPts val="0"/>
              </a:spcBef>
              <a:spcAft>
                <a:spcPts val="0"/>
              </a:spcAft>
              <a:buClr>
                <a:srgbClr val="686868"/>
              </a:buClr>
              <a:buSzPct val="100000"/>
              <a:buFont typeface="Avenir"/>
              <a:buChar char="●"/>
            </a:pPr>
            <a:r>
              <a:rPr lang="en-US" sz="1400" b="1" i="0" u="none" strike="noStrike" cap="none">
                <a:solidFill>
                  <a:srgbClr val="686868"/>
                </a:solidFill>
                <a:latin typeface="Avenir"/>
                <a:ea typeface="Avenir"/>
                <a:cs typeface="Avenir"/>
                <a:sym typeface="Avenir"/>
              </a:rPr>
              <a:t>Load and create account grouping automatically</a:t>
            </a:r>
          </a:p>
          <a:p>
            <a:pPr marL="457200" marR="0" lvl="0" indent="-228600" algn="l" rtl="0">
              <a:spcBef>
                <a:spcPts val="1600"/>
              </a:spcBef>
              <a:spcAft>
                <a:spcPts val="0"/>
              </a:spcAft>
              <a:buClr>
                <a:srgbClr val="686868"/>
              </a:buClr>
              <a:buSzPct val="100000"/>
              <a:buFont typeface="Avenir"/>
              <a:buChar char="●"/>
            </a:pPr>
            <a:r>
              <a:rPr lang="en-US" sz="1400" b="1" i="0" u="none" strike="noStrike" cap="none">
                <a:solidFill>
                  <a:srgbClr val="686868"/>
                </a:solidFill>
                <a:latin typeface="Avenir"/>
                <a:ea typeface="Avenir"/>
                <a:cs typeface="Avenir"/>
                <a:sym typeface="Avenir"/>
              </a:rPr>
              <a:t>Reduce time in data preparation, input and low cognitive tasks</a:t>
            </a:r>
          </a:p>
          <a:p>
            <a:pPr marL="457200" marR="0" lvl="0" indent="-228600" algn="l" rtl="0">
              <a:spcBef>
                <a:spcPts val="1600"/>
              </a:spcBef>
              <a:spcAft>
                <a:spcPts val="0"/>
              </a:spcAft>
              <a:buClr>
                <a:srgbClr val="686868"/>
              </a:buClr>
              <a:buSzPct val="100000"/>
              <a:buFont typeface="Avenir"/>
              <a:buChar char="●"/>
            </a:pPr>
            <a:r>
              <a:rPr lang="en-US" sz="1400" b="1" i="0" u="none" strike="noStrike" cap="none">
                <a:solidFill>
                  <a:srgbClr val="686868"/>
                </a:solidFill>
                <a:latin typeface="Avenir"/>
                <a:ea typeface="Avenir"/>
                <a:cs typeface="Avenir"/>
                <a:sym typeface="Avenir"/>
              </a:rPr>
              <a:t>Make audit planning phase more efficient</a:t>
            </a:r>
          </a:p>
          <a:p>
            <a:pPr marL="0" marR="0" lvl="0" indent="0" algn="l" rtl="0">
              <a:spcBef>
                <a:spcPts val="1600"/>
              </a:spcBef>
              <a:spcAft>
                <a:spcPts val="0"/>
              </a:spcAft>
              <a:buClr>
                <a:schemeClr val="dk1"/>
              </a:buClr>
              <a:buSzPct val="25000"/>
              <a:buFont typeface="Avenir"/>
              <a:buNone/>
            </a:pPr>
            <a:r>
              <a:rPr lang="en-US" sz="1800" b="1" i="0" u="none" strike="noStrike" cap="none">
                <a:solidFill>
                  <a:schemeClr val="dk1"/>
                </a:solidFill>
                <a:latin typeface="Avenir"/>
                <a:ea typeface="Avenir"/>
                <a:cs typeface="Avenir"/>
                <a:sym typeface="Avenir"/>
              </a:rPr>
              <a:t>Complete Data Analysis</a:t>
            </a:r>
          </a:p>
          <a:p>
            <a:pPr marL="457200" marR="0" lvl="0" indent="-228600" algn="l" rtl="0">
              <a:spcBef>
                <a:spcPts val="1000"/>
              </a:spcBef>
              <a:spcAft>
                <a:spcPts val="0"/>
              </a:spcAft>
              <a:buClr>
                <a:srgbClr val="686868"/>
              </a:buClr>
              <a:buSzPct val="100000"/>
              <a:buFont typeface="Avenir"/>
              <a:buChar char="●"/>
            </a:pPr>
            <a:r>
              <a:rPr lang="en-US" sz="1400" b="1" i="0" u="none" strike="noStrike" cap="none">
                <a:solidFill>
                  <a:srgbClr val="686868"/>
                </a:solidFill>
                <a:latin typeface="Avenir"/>
                <a:ea typeface="Avenir"/>
                <a:cs typeface="Avenir"/>
                <a:sym typeface="Avenir"/>
              </a:rPr>
              <a:t>Analyze and score every single transaction for unbiased review. </a:t>
            </a:r>
          </a:p>
          <a:p>
            <a:pPr marL="457200" marR="0" lvl="0" indent="-228600" algn="l" rtl="0">
              <a:spcBef>
                <a:spcPts val="1000"/>
              </a:spcBef>
              <a:spcAft>
                <a:spcPts val="0"/>
              </a:spcAft>
              <a:buClr>
                <a:srgbClr val="686868"/>
              </a:buClr>
              <a:buSzPct val="100000"/>
              <a:buFont typeface="Avenir"/>
              <a:buChar char="●"/>
            </a:pPr>
            <a:r>
              <a:rPr lang="en-US" sz="1400" b="1" i="0" u="none" strike="noStrike" cap="none">
                <a:solidFill>
                  <a:srgbClr val="686868"/>
                </a:solidFill>
                <a:latin typeface="Avenir"/>
                <a:ea typeface="Avenir"/>
                <a:cs typeface="Avenir"/>
                <a:sym typeface="Avenir"/>
              </a:rPr>
              <a:t>Economically and practically test 100% of the transactions.</a:t>
            </a:r>
          </a:p>
          <a:p>
            <a:pPr marL="457200" marR="0" lvl="0" indent="-228600" algn="l" rtl="0">
              <a:spcBef>
                <a:spcPts val="1000"/>
              </a:spcBef>
              <a:spcAft>
                <a:spcPts val="0"/>
              </a:spcAft>
              <a:buClr>
                <a:srgbClr val="686868"/>
              </a:buClr>
              <a:buSzPct val="100000"/>
              <a:buFont typeface="Avenir"/>
              <a:buChar char="●"/>
            </a:pPr>
            <a:r>
              <a:rPr lang="en-US" sz="1400" b="1" i="0" u="none" strike="noStrike" cap="none">
                <a:solidFill>
                  <a:srgbClr val="686868"/>
                </a:solidFill>
                <a:latin typeface="Avenir"/>
                <a:ea typeface="Avenir"/>
                <a:cs typeface="Avenir"/>
                <a:sym typeface="Avenir"/>
              </a:rPr>
              <a:t>Drive substantive findings can be shared as part developing trust with clients.</a:t>
            </a:r>
          </a:p>
          <a:p>
            <a:pPr marL="0" marR="0" lvl="0" indent="0" algn="l" rtl="0">
              <a:spcBef>
                <a:spcPts val="1000"/>
              </a:spcBef>
              <a:spcAft>
                <a:spcPts val="0"/>
              </a:spcAft>
              <a:buClr>
                <a:schemeClr val="dk1"/>
              </a:buClr>
              <a:buSzPct val="25000"/>
              <a:buFont typeface="Avenir"/>
              <a:buNone/>
            </a:pPr>
            <a:r>
              <a:rPr lang="en-US" sz="1800" b="1" i="0" u="none" strike="noStrike" cap="none">
                <a:solidFill>
                  <a:schemeClr val="dk1"/>
                </a:solidFill>
                <a:latin typeface="Avenir"/>
                <a:ea typeface="Avenir"/>
                <a:cs typeface="Avenir"/>
                <a:sym typeface="Avenir"/>
              </a:rPr>
              <a:t>Improved Detection Effectiveness</a:t>
            </a:r>
          </a:p>
          <a:p>
            <a:pPr marL="457200" marR="0" lvl="0" indent="-228600" algn="l" rtl="0">
              <a:spcBef>
                <a:spcPts val="0"/>
              </a:spcBef>
              <a:spcAft>
                <a:spcPts val="0"/>
              </a:spcAft>
              <a:buClr>
                <a:srgbClr val="686868"/>
              </a:buClr>
              <a:buSzPct val="100000"/>
              <a:buFont typeface="Avenir"/>
              <a:buChar char="●"/>
            </a:pPr>
            <a:r>
              <a:rPr lang="en-US" sz="1400" b="1" i="0" u="none" strike="noStrike" cap="none">
                <a:solidFill>
                  <a:srgbClr val="686868"/>
                </a:solidFill>
                <a:latin typeface="Avenir"/>
                <a:ea typeface="Avenir"/>
                <a:cs typeface="Avenir"/>
                <a:sym typeface="Avenir"/>
              </a:rPr>
              <a:t>Each transaction can be examined and is cross correlated by multiple machine learning algorithms, including rules, improving the chance of revealing relationships and patterns and boosting the audit quality.</a:t>
            </a:r>
          </a:p>
          <a:p>
            <a:pPr marL="0" marR="0" lvl="0" indent="0" algn="l" rtl="0">
              <a:spcBef>
                <a:spcPts val="1000"/>
              </a:spcBef>
              <a:spcAft>
                <a:spcPts val="0"/>
              </a:spcAft>
              <a:buClr>
                <a:schemeClr val="dk1"/>
              </a:buClr>
              <a:buSzPct val="25000"/>
              <a:buFont typeface="Avenir"/>
              <a:buNone/>
            </a:pPr>
            <a:r>
              <a:rPr lang="en-US" sz="1800" b="1" i="0" u="none" strike="noStrike" cap="none">
                <a:solidFill>
                  <a:schemeClr val="dk1"/>
                </a:solidFill>
                <a:latin typeface="Avenir"/>
                <a:ea typeface="Avenir"/>
                <a:cs typeface="Avenir"/>
                <a:sym typeface="Avenir"/>
              </a:rPr>
              <a:t>High Assurance</a:t>
            </a:r>
          </a:p>
          <a:p>
            <a:pPr marL="457200" marR="0" lvl="0" indent="-228600" algn="l" rtl="0">
              <a:spcBef>
                <a:spcPts val="1000"/>
              </a:spcBef>
              <a:spcAft>
                <a:spcPts val="0"/>
              </a:spcAft>
              <a:buClr>
                <a:srgbClr val="686868"/>
              </a:buClr>
              <a:buSzPct val="100000"/>
              <a:buFont typeface="Avenir"/>
              <a:buChar char="●"/>
            </a:pPr>
            <a:r>
              <a:rPr lang="en-US" sz="1400" b="1" i="0" u="none" strike="noStrike" cap="none">
                <a:solidFill>
                  <a:srgbClr val="686868"/>
                </a:solidFill>
                <a:latin typeface="Avenir"/>
                <a:ea typeface="Avenir"/>
                <a:cs typeface="Avenir"/>
                <a:sym typeface="Avenir"/>
              </a:rPr>
              <a:t>Stratified risk-based sampling (with the option to include monetary value) as opposed to random sampling alone.</a:t>
            </a:r>
          </a:p>
          <a:p>
            <a:pPr marL="457200" marR="0" lvl="0" indent="-228600" algn="l" rtl="0">
              <a:spcBef>
                <a:spcPts val="1600"/>
              </a:spcBef>
              <a:spcAft>
                <a:spcPts val="0"/>
              </a:spcAft>
              <a:buClr>
                <a:srgbClr val="686868"/>
              </a:buClr>
              <a:buSzPct val="100000"/>
              <a:buFont typeface="Avenir"/>
              <a:buChar char="●"/>
            </a:pPr>
            <a:r>
              <a:rPr lang="en-US" sz="1400" b="1" i="0" u="none" strike="noStrike" cap="none">
                <a:solidFill>
                  <a:srgbClr val="686868"/>
                </a:solidFill>
                <a:latin typeface="Avenir"/>
                <a:ea typeface="Avenir"/>
                <a:cs typeface="Avenir"/>
                <a:sym typeface="Avenir"/>
              </a:rPr>
              <a:t> Based on the analysis already conducted, the platform stratifies the sample selection which greatly improves the quality of your sample.</a:t>
            </a:r>
          </a:p>
          <a:p>
            <a:pPr marL="0" marR="0" lvl="0" indent="0" algn="l" rtl="0">
              <a:spcBef>
                <a:spcPts val="1000"/>
              </a:spcBef>
              <a:spcAft>
                <a:spcPts val="0"/>
              </a:spcAft>
              <a:buClr>
                <a:schemeClr val="dk1"/>
              </a:buClr>
              <a:buSzPct val="25000"/>
              <a:buFont typeface="Calibri"/>
              <a:buNone/>
            </a:pPr>
            <a:endParaRPr sz="1800" b="1" i="0" u="none" strike="noStrike" cap="none">
              <a:solidFill>
                <a:schemeClr val="dk1"/>
              </a:solidFill>
              <a:latin typeface="Avenir"/>
              <a:ea typeface="Avenir"/>
              <a:cs typeface="Avenir"/>
              <a:sym typeface="Avenir"/>
            </a:endParaRPr>
          </a:p>
          <a:p>
            <a:pPr marL="0" marR="0" lvl="0" indent="0" algn="l" rtl="0">
              <a:spcBef>
                <a:spcPts val="600"/>
              </a:spcBef>
              <a:spcAft>
                <a:spcPts val="0"/>
              </a:spcAft>
              <a:buClr>
                <a:schemeClr val="dk1"/>
              </a:buClr>
              <a:buSzPct val="25000"/>
              <a:buFont typeface="Calibri"/>
              <a:buNone/>
            </a:pPr>
            <a:endParaRPr sz="1400" b="1" i="0" u="none" strike="noStrike" cap="none">
              <a:solidFill>
                <a:srgbClr val="686868"/>
              </a:solidFill>
              <a:latin typeface="Avenir"/>
              <a:ea typeface="Avenir"/>
              <a:cs typeface="Avenir"/>
              <a:sym typeface="Avenir"/>
            </a:endParaRPr>
          </a:p>
          <a:p>
            <a:pPr marL="0" marR="0" lvl="0" indent="0" algn="l" rtl="0">
              <a:spcBef>
                <a:spcPts val="1000"/>
              </a:spcBef>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p:txBody>
      </p:sp>
      <p:sp>
        <p:nvSpPr>
          <p:cNvPr id="999" name="Shape 999"/>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Shape 283"/>
          <p:cNvSpPr txBox="1">
            <a:spLocks noGrp="1"/>
          </p:cNvSpPr>
          <p:nvPr>
            <p:ph type="body" idx="1"/>
          </p:nvPr>
        </p:nvSpPr>
        <p:spPr>
          <a:xfrm>
            <a:off x="685800" y="4400550"/>
            <a:ext cx="5486399" cy="3600450"/>
          </a:xfrm>
          <a:prstGeom prst="rect">
            <a:avLst/>
          </a:prstGeom>
          <a:noFill/>
          <a:ln>
            <a:noFill/>
          </a:ln>
        </p:spPr>
        <p:txBody>
          <a:bodyPr wrap="square" lIns="91425" tIns="91425" rIns="91425" bIns="91425" anchor="t" anchorCtr="0">
            <a:noAutofit/>
          </a:bodyPr>
          <a:lstStyle/>
          <a:p>
            <a:pPr marL="0" marR="0" lvl="0" indent="0" algn="l" rtl="0">
              <a:spcBef>
                <a:spcPts val="0"/>
              </a:spcBef>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p:txBody>
      </p:sp>
      <p:sp>
        <p:nvSpPr>
          <p:cNvPr id="284" name="Shape 284"/>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9"/>
        <p:cNvGrpSpPr/>
        <p:nvPr/>
      </p:nvGrpSpPr>
      <p:grpSpPr>
        <a:xfrm>
          <a:off x="0" y="0"/>
          <a:ext cx="0" cy="0"/>
          <a:chOff x="0" y="0"/>
          <a:chExt cx="0" cy="0"/>
        </a:xfrm>
      </p:grpSpPr>
      <p:sp>
        <p:nvSpPr>
          <p:cNvPr id="1180" name="Shape 1180"/>
          <p:cNvSpPr txBox="1">
            <a:spLocks noGrp="1"/>
          </p:cNvSpPr>
          <p:nvPr>
            <p:ph type="body" idx="1"/>
          </p:nvPr>
        </p:nvSpPr>
        <p:spPr>
          <a:xfrm>
            <a:off x="685800" y="4400550"/>
            <a:ext cx="5486399" cy="3600450"/>
          </a:xfrm>
          <a:prstGeom prst="rect">
            <a:avLst/>
          </a:prstGeom>
          <a:noFill/>
          <a:ln>
            <a:noFill/>
          </a:ln>
        </p:spPr>
        <p:txBody>
          <a:bodyPr wrap="square" lIns="91425" tIns="91425" rIns="91425" bIns="91425" anchor="t" anchorCtr="0">
            <a:noAutofit/>
          </a:bodyPr>
          <a:lstStyle/>
          <a:p>
            <a:pPr marL="0" marR="0" lvl="0" indent="0" algn="l" rtl="0">
              <a:spcBef>
                <a:spcPts val="0"/>
              </a:spcBef>
              <a:buClr>
                <a:schemeClr val="dk1"/>
              </a:buClr>
              <a:buSzPct val="25000"/>
              <a:buFont typeface="Calibri"/>
              <a:buNone/>
            </a:pPr>
            <a:endParaRPr sz="1200" b="0" i="0" u="none" strike="noStrike" cap="none" dirty="0">
              <a:solidFill>
                <a:schemeClr val="dk1"/>
              </a:solidFill>
              <a:latin typeface="Calibri"/>
              <a:ea typeface="Calibri"/>
              <a:cs typeface="Calibri"/>
              <a:sym typeface="Calibri"/>
            </a:endParaRPr>
          </a:p>
        </p:txBody>
      </p:sp>
      <p:sp>
        <p:nvSpPr>
          <p:cNvPr id="1181" name="Shape 1181"/>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8"/>
        <p:cNvGrpSpPr/>
        <p:nvPr/>
      </p:nvGrpSpPr>
      <p:grpSpPr>
        <a:xfrm>
          <a:off x="0" y="0"/>
          <a:ext cx="0" cy="0"/>
          <a:chOff x="0" y="0"/>
          <a:chExt cx="0" cy="0"/>
        </a:xfrm>
      </p:grpSpPr>
      <p:sp>
        <p:nvSpPr>
          <p:cNvPr id="1149" name="Shape 1149"/>
          <p:cNvSpPr txBox="1">
            <a:spLocks noGrp="1"/>
          </p:cNvSpPr>
          <p:nvPr>
            <p:ph type="body" idx="1"/>
          </p:nvPr>
        </p:nvSpPr>
        <p:spPr>
          <a:xfrm>
            <a:off x="685800" y="4400550"/>
            <a:ext cx="5486399" cy="3600599"/>
          </a:xfrm>
          <a:prstGeom prst="rect">
            <a:avLst/>
          </a:prstGeom>
          <a:noFill/>
          <a:ln>
            <a:noFill/>
          </a:ln>
        </p:spPr>
        <p:txBody>
          <a:bodyPr wrap="square" lIns="91425" tIns="91425" rIns="91425" bIns="91425" anchor="t" anchorCtr="0">
            <a:noAutofit/>
          </a:bodyPr>
          <a:lstStyle/>
          <a:p>
            <a:pPr marL="0" marR="0" lvl="0" indent="0" algn="l" rtl="0">
              <a:spcBef>
                <a:spcPts val="0"/>
              </a:spcBef>
              <a:buClr>
                <a:schemeClr val="dk1"/>
              </a:buClr>
              <a:buSzPct val="25000"/>
              <a:buFont typeface="Calibri"/>
              <a:buNone/>
            </a:pPr>
            <a:r>
              <a:rPr lang="en-CA" sz="1200" b="0" i="0" u="none" strike="noStrike" cap="none" dirty="0" smtClean="0">
                <a:solidFill>
                  <a:schemeClr val="dk1"/>
                </a:solidFill>
                <a:latin typeface="Calibri"/>
                <a:ea typeface="Calibri"/>
                <a:cs typeface="Calibri"/>
                <a:sym typeface="Calibri"/>
              </a:rPr>
              <a:t>Meet Mike</a:t>
            </a:r>
            <a:endParaRPr sz="1200" b="0" i="0" u="none" strike="noStrike" cap="none" dirty="0">
              <a:solidFill>
                <a:schemeClr val="dk1"/>
              </a:solidFill>
              <a:latin typeface="Calibri"/>
              <a:ea typeface="Calibri"/>
              <a:cs typeface="Calibri"/>
              <a:sym typeface="Calibri"/>
            </a:endParaRPr>
          </a:p>
        </p:txBody>
      </p:sp>
      <p:sp>
        <p:nvSpPr>
          <p:cNvPr id="1150" name="Shape 1150"/>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9"/>
        <p:cNvGrpSpPr/>
        <p:nvPr/>
      </p:nvGrpSpPr>
      <p:grpSpPr>
        <a:xfrm>
          <a:off x="0" y="0"/>
          <a:ext cx="0" cy="0"/>
          <a:chOff x="0" y="0"/>
          <a:chExt cx="0" cy="0"/>
        </a:xfrm>
      </p:grpSpPr>
      <p:sp>
        <p:nvSpPr>
          <p:cNvPr id="1180" name="Shape 1180"/>
          <p:cNvSpPr txBox="1">
            <a:spLocks noGrp="1"/>
          </p:cNvSpPr>
          <p:nvPr>
            <p:ph type="body" idx="1"/>
          </p:nvPr>
        </p:nvSpPr>
        <p:spPr>
          <a:xfrm>
            <a:off x="685800" y="4400550"/>
            <a:ext cx="5486399" cy="3600450"/>
          </a:xfrm>
          <a:prstGeom prst="rect">
            <a:avLst/>
          </a:prstGeom>
          <a:noFill/>
          <a:ln>
            <a:noFill/>
          </a:ln>
        </p:spPr>
        <p:txBody>
          <a:bodyPr wrap="square" lIns="91425" tIns="91425" rIns="91425" bIns="91425" anchor="t" anchorCtr="0">
            <a:noAutofit/>
          </a:bodyPr>
          <a:lstStyle/>
          <a:p>
            <a:pPr marL="0" marR="0" lvl="0" indent="0" algn="l" rtl="0">
              <a:spcBef>
                <a:spcPts val="0"/>
              </a:spcBef>
              <a:buClr>
                <a:schemeClr val="dk1"/>
              </a:buClr>
              <a:buSzPct val="25000"/>
              <a:buFont typeface="Calibri"/>
              <a:buNone/>
            </a:pPr>
            <a:endParaRPr sz="1200" b="0" i="0" u="none" strike="noStrike" cap="none" dirty="0">
              <a:solidFill>
                <a:schemeClr val="dk1"/>
              </a:solidFill>
              <a:latin typeface="Calibri"/>
              <a:ea typeface="Calibri"/>
              <a:cs typeface="Calibri"/>
              <a:sym typeface="Calibri"/>
            </a:endParaRPr>
          </a:p>
        </p:txBody>
      </p:sp>
      <p:sp>
        <p:nvSpPr>
          <p:cNvPr id="1181" name="Shape 1181"/>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6582483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Shape 411"/>
          <p:cNvSpPr txBox="1">
            <a:spLocks noGrp="1"/>
          </p:cNvSpPr>
          <p:nvPr>
            <p:ph type="body" idx="1"/>
          </p:nvPr>
        </p:nvSpPr>
        <p:spPr>
          <a:xfrm>
            <a:off x="685800" y="4400550"/>
            <a:ext cx="5486399" cy="3600599"/>
          </a:xfrm>
          <a:prstGeom prst="rect">
            <a:avLst/>
          </a:prstGeom>
          <a:noFill/>
          <a:ln>
            <a:noFill/>
          </a:ln>
        </p:spPr>
        <p:txBody>
          <a:bodyPr wrap="square" lIns="91425" tIns="91425" rIns="91425" bIns="91425" anchor="t" anchorCtr="0">
            <a:noAutofit/>
          </a:bodyPr>
          <a:lstStyle/>
          <a:p>
            <a:pPr marL="0" marR="0" lvl="0" indent="0" algn="l" rtl="0">
              <a:spcBef>
                <a:spcPts val="0"/>
              </a:spcBef>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p:txBody>
      </p:sp>
      <p:sp>
        <p:nvSpPr>
          <p:cNvPr id="412" name="Shape 412"/>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8"/>
        <p:cNvGrpSpPr/>
        <p:nvPr/>
      </p:nvGrpSpPr>
      <p:grpSpPr>
        <a:xfrm>
          <a:off x="0" y="0"/>
          <a:ext cx="0" cy="0"/>
          <a:chOff x="0" y="0"/>
          <a:chExt cx="0" cy="0"/>
        </a:xfrm>
      </p:grpSpPr>
      <p:sp>
        <p:nvSpPr>
          <p:cNvPr id="529" name="Shape 529"/>
          <p:cNvSpPr txBox="1">
            <a:spLocks noGrp="1"/>
          </p:cNvSpPr>
          <p:nvPr>
            <p:ph type="body" idx="1"/>
          </p:nvPr>
        </p:nvSpPr>
        <p:spPr>
          <a:xfrm>
            <a:off x="685800" y="4400550"/>
            <a:ext cx="5486399" cy="3600450"/>
          </a:xfrm>
          <a:prstGeom prst="rect">
            <a:avLst/>
          </a:prstGeom>
          <a:noFill/>
          <a:ln>
            <a:noFill/>
          </a:ln>
        </p:spPr>
        <p:txBody>
          <a:bodyPr wrap="square" lIns="91425" tIns="91425" rIns="91425" bIns="91425" anchor="t" anchorCtr="0">
            <a:noAutofit/>
          </a:bodyPr>
          <a:lstStyle/>
          <a:p>
            <a:pPr marL="0" marR="0" lvl="0" indent="0" algn="l" rtl="0">
              <a:spcBef>
                <a:spcPts val="0"/>
              </a:spcBef>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p:txBody>
      </p:sp>
      <p:sp>
        <p:nvSpPr>
          <p:cNvPr id="530" name="Shape 530"/>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0"/>
        <p:cNvGrpSpPr/>
        <p:nvPr/>
      </p:nvGrpSpPr>
      <p:grpSpPr>
        <a:xfrm>
          <a:off x="0" y="0"/>
          <a:ext cx="0" cy="0"/>
          <a:chOff x="0" y="0"/>
          <a:chExt cx="0" cy="0"/>
        </a:xfrm>
      </p:grpSpPr>
      <p:sp>
        <p:nvSpPr>
          <p:cNvPr id="541" name="Shape 541"/>
          <p:cNvSpPr txBox="1">
            <a:spLocks noGrp="1"/>
          </p:cNvSpPr>
          <p:nvPr>
            <p:ph type="body" idx="1"/>
          </p:nvPr>
        </p:nvSpPr>
        <p:spPr>
          <a:xfrm>
            <a:off x="685800" y="4400550"/>
            <a:ext cx="5486399" cy="3600450"/>
          </a:xfrm>
          <a:prstGeom prst="rect">
            <a:avLst/>
          </a:prstGeom>
          <a:noFill/>
          <a:ln>
            <a:noFill/>
          </a:ln>
        </p:spPr>
        <p:txBody>
          <a:bodyPr wrap="square" lIns="91425" tIns="91425" rIns="91425" bIns="91425" anchor="t" anchorCtr="0">
            <a:noAutofit/>
          </a:bodyPr>
          <a:lstStyle/>
          <a:p>
            <a:pPr marL="0" marR="0" lvl="0" indent="0" algn="l" rtl="0">
              <a:spcBef>
                <a:spcPts val="0"/>
              </a:spcBef>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p:txBody>
      </p:sp>
      <p:sp>
        <p:nvSpPr>
          <p:cNvPr id="542" name="Shape 542"/>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
        <p:cNvGrpSpPr/>
        <p:nvPr/>
      </p:nvGrpSpPr>
      <p:grpSpPr>
        <a:xfrm>
          <a:off x="0" y="0"/>
          <a:ext cx="0" cy="0"/>
          <a:chOff x="0" y="0"/>
          <a:chExt cx="0" cy="0"/>
        </a:xfrm>
      </p:grpSpPr>
      <p:sp>
        <p:nvSpPr>
          <p:cNvPr id="551" name="Shape 551"/>
          <p:cNvSpPr txBox="1">
            <a:spLocks noGrp="1"/>
          </p:cNvSpPr>
          <p:nvPr>
            <p:ph type="body" idx="1"/>
          </p:nvPr>
        </p:nvSpPr>
        <p:spPr>
          <a:xfrm>
            <a:off x="685800" y="4400550"/>
            <a:ext cx="5486399" cy="3600450"/>
          </a:xfrm>
          <a:prstGeom prst="rect">
            <a:avLst/>
          </a:prstGeom>
        </p:spPr>
        <p:txBody>
          <a:bodyPr wrap="square" lIns="91425" tIns="91425" rIns="91425" bIns="91425" anchor="t" anchorCtr="0">
            <a:noAutofit/>
          </a:bodyPr>
          <a:lstStyle/>
          <a:p>
            <a:pPr lvl="0">
              <a:spcBef>
                <a:spcPts val="0"/>
              </a:spcBef>
              <a:buNone/>
            </a:pPr>
            <a:endParaRPr dirty="0"/>
          </a:p>
        </p:txBody>
      </p:sp>
      <p:sp>
        <p:nvSpPr>
          <p:cNvPr id="552" name="Shape 552"/>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https://</a:t>
            </a:r>
            <a:r>
              <a:rPr lang="en-US" dirty="0" err="1"/>
              <a:t>www.datanami.com</a:t>
            </a:r>
            <a:r>
              <a:rPr lang="en-US" dirty="0"/>
              <a:t>/2016/03/25/tracking-data-science-talent-gap/</a:t>
            </a:r>
          </a:p>
        </p:txBody>
      </p:sp>
      <p:sp>
        <p:nvSpPr>
          <p:cNvPr id="4" name="Slide Number Placeholder 3"/>
          <p:cNvSpPr>
            <a:spLocks noGrp="1"/>
          </p:cNvSpPr>
          <p:nvPr>
            <p:ph type="sldNum" sz="quarter" idx="10"/>
          </p:nvPr>
        </p:nvSpPr>
        <p:spPr/>
        <p:txBody>
          <a:bodyPr/>
          <a:lstStyle/>
          <a:p>
            <a:fld id="{0E6A15C7-F9EF-954E-AC4D-171D6545F69B}" type="slidenum">
              <a:rPr lang="en-US" smtClean="0">
                <a:solidFill>
                  <a:prstClr val="black"/>
                </a:solidFill>
              </a:rPr>
              <a:pPr/>
              <a:t>7</a:t>
            </a:fld>
            <a:endParaRPr lang="en-US">
              <a:solidFill>
                <a:prstClr val="black"/>
              </a:solidFill>
            </a:endParaRPr>
          </a:p>
        </p:txBody>
      </p:sp>
    </p:spTree>
    <p:extLst>
      <p:ext uri="{BB962C8B-B14F-4D97-AF65-F5344CB8AC3E}">
        <p14:creationId xmlns:p14="http://schemas.microsoft.com/office/powerpoint/2010/main" val="1122695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4"/>
        <p:cNvGrpSpPr/>
        <p:nvPr/>
      </p:nvGrpSpPr>
      <p:grpSpPr>
        <a:xfrm>
          <a:off x="0" y="0"/>
          <a:ext cx="0" cy="0"/>
          <a:chOff x="0" y="0"/>
          <a:chExt cx="0" cy="0"/>
        </a:xfrm>
      </p:grpSpPr>
      <p:sp>
        <p:nvSpPr>
          <p:cNvPr id="565" name="Shape 565"/>
          <p:cNvSpPr txBox="1">
            <a:spLocks noGrp="1"/>
          </p:cNvSpPr>
          <p:nvPr>
            <p:ph type="body" idx="1"/>
          </p:nvPr>
        </p:nvSpPr>
        <p:spPr>
          <a:xfrm>
            <a:off x="685800" y="4400550"/>
            <a:ext cx="5486399" cy="3600599"/>
          </a:xfrm>
          <a:prstGeom prst="rect">
            <a:avLst/>
          </a:prstGeom>
          <a:noFill/>
          <a:ln>
            <a:noFill/>
          </a:ln>
        </p:spPr>
        <p:txBody>
          <a:bodyPr wrap="square" lIns="91425" tIns="91425" rIns="91425" bIns="91425" anchor="t" anchorCtr="0">
            <a:noAutofit/>
          </a:bodyPr>
          <a:lstStyle/>
          <a:p>
            <a:pPr marL="0" marR="0" lvl="0" indent="0" algn="l" rtl="0">
              <a:spcBef>
                <a:spcPts val="0"/>
              </a:spcBef>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p:txBody>
      </p:sp>
      <p:sp>
        <p:nvSpPr>
          <p:cNvPr id="566" name="Shape 566"/>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56C267-ABD1-491F-9008-1AB6E871485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504259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15"/>
        <p:cNvGrpSpPr/>
        <p:nvPr/>
      </p:nvGrpSpPr>
      <p:grpSpPr>
        <a:xfrm>
          <a:off x="0" y="0"/>
          <a:ext cx="0" cy="0"/>
          <a:chOff x="0" y="0"/>
          <a:chExt cx="0" cy="0"/>
        </a:xfrm>
      </p:grpSpPr>
      <p:sp>
        <p:nvSpPr>
          <p:cNvPr id="16" name="Shape 16"/>
          <p:cNvSpPr txBox="1">
            <a:spLocks noGrp="1"/>
          </p:cNvSpPr>
          <p:nvPr>
            <p:ph type="ctrTitle"/>
          </p:nvPr>
        </p:nvSpPr>
        <p:spPr>
          <a:xfrm>
            <a:off x="1524000" y="1122362"/>
            <a:ext cx="9144000" cy="2387600"/>
          </a:xfrm>
          <a:prstGeom prst="rect">
            <a:avLst/>
          </a:prstGeom>
          <a:noFill/>
          <a:ln>
            <a:noFill/>
          </a:ln>
        </p:spPr>
        <p:txBody>
          <a:bodyPr wrap="square" lIns="91425" tIns="91425" rIns="91425" bIns="91425" anchor="b" anchorCtr="0"/>
          <a:lstStyle>
            <a:lvl1pPr marL="0" marR="0" lvl="0" indent="0" algn="ctr" rtl="0">
              <a:lnSpc>
                <a:spcPct val="90000"/>
              </a:lnSpc>
              <a:spcBef>
                <a:spcPts val="0"/>
              </a:spcBef>
              <a:spcAft>
                <a:spcPts val="0"/>
              </a:spcAft>
              <a:buClr>
                <a:schemeClr val="dk1"/>
              </a:buClr>
              <a:buFont typeface="Calibri"/>
              <a:buNone/>
              <a:defRPr sz="6000" b="0" i="0" u="none" strike="noStrike" cap="none">
                <a:solidFill>
                  <a:schemeClr val="dk1"/>
                </a:solidFill>
                <a:latin typeface="Calibri"/>
                <a:ea typeface="Calibri"/>
                <a:cs typeface="Calibri"/>
                <a:sym typeface="Calibri"/>
              </a:defRPr>
            </a:lvl1pPr>
            <a:lvl2pPr lvl="1" indent="0">
              <a:spcBef>
                <a:spcPts val="0"/>
              </a:spcBef>
              <a:buFont typeface="Arial"/>
              <a:buNone/>
              <a:defRPr sz="1800"/>
            </a:lvl2pPr>
            <a:lvl3pPr lvl="2" indent="0">
              <a:spcBef>
                <a:spcPts val="0"/>
              </a:spcBef>
              <a:buFont typeface="Arial"/>
              <a:buNone/>
              <a:defRPr sz="1800"/>
            </a:lvl3pPr>
            <a:lvl4pPr lvl="3" indent="0">
              <a:spcBef>
                <a:spcPts val="0"/>
              </a:spcBef>
              <a:buFont typeface="Arial"/>
              <a:buNone/>
              <a:defRPr sz="1800"/>
            </a:lvl4pPr>
            <a:lvl5pPr lvl="4" indent="0">
              <a:spcBef>
                <a:spcPts val="0"/>
              </a:spcBef>
              <a:buFont typeface="Arial"/>
              <a:buNone/>
              <a:defRPr sz="1800"/>
            </a:lvl5pPr>
            <a:lvl6pPr lvl="5" indent="0">
              <a:spcBef>
                <a:spcPts val="0"/>
              </a:spcBef>
              <a:buFont typeface="Arial"/>
              <a:buNone/>
              <a:defRPr sz="1800"/>
            </a:lvl6pPr>
            <a:lvl7pPr lvl="6" indent="0">
              <a:spcBef>
                <a:spcPts val="0"/>
              </a:spcBef>
              <a:buFont typeface="Arial"/>
              <a:buNone/>
              <a:defRPr sz="1800"/>
            </a:lvl7pPr>
            <a:lvl8pPr lvl="7" indent="0">
              <a:spcBef>
                <a:spcPts val="0"/>
              </a:spcBef>
              <a:buFont typeface="Arial"/>
              <a:buNone/>
              <a:defRPr sz="1800"/>
            </a:lvl8pPr>
            <a:lvl9pPr lvl="8" indent="0">
              <a:spcBef>
                <a:spcPts val="0"/>
              </a:spcBef>
              <a:buFont typeface="Arial"/>
              <a:buNone/>
              <a:defRPr sz="1800"/>
            </a:lvl9pPr>
          </a:lstStyle>
          <a:p>
            <a:endParaRPr/>
          </a:p>
        </p:txBody>
      </p:sp>
      <p:sp>
        <p:nvSpPr>
          <p:cNvPr id="17" name="Shape 17"/>
          <p:cNvSpPr txBox="1">
            <a:spLocks noGrp="1"/>
          </p:cNvSpPr>
          <p:nvPr>
            <p:ph type="subTitle" idx="1"/>
          </p:nvPr>
        </p:nvSpPr>
        <p:spPr>
          <a:xfrm>
            <a:off x="1524000" y="3602037"/>
            <a:ext cx="9144000" cy="1655761"/>
          </a:xfrm>
          <a:prstGeom prst="rect">
            <a:avLst/>
          </a:prstGeom>
          <a:noFill/>
          <a:ln>
            <a:noFill/>
          </a:ln>
        </p:spPr>
        <p:txBody>
          <a:bodyPr wrap="square" lIns="91425" tIns="91425" rIns="91425" bIns="91425" anchor="t" anchorCtr="0"/>
          <a:lstStyle>
            <a:lvl1pPr marL="0" marR="0" lvl="0" indent="0" algn="ctr" rtl="0">
              <a:lnSpc>
                <a:spcPct val="90000"/>
              </a:lnSpc>
              <a:spcBef>
                <a:spcPts val="1000"/>
              </a:spcBef>
              <a:spcAft>
                <a:spcPts val="0"/>
              </a:spcAft>
              <a:buClr>
                <a:schemeClr val="dk1"/>
              </a:buClr>
              <a:buFont typeface="Arial"/>
              <a:buNone/>
              <a:defRPr sz="2400" b="0" i="0" u="none" strike="noStrike" cap="none">
                <a:solidFill>
                  <a:schemeClr val="dk1"/>
                </a:solidFill>
                <a:latin typeface="Calibri"/>
                <a:ea typeface="Calibri"/>
                <a:cs typeface="Calibri"/>
                <a:sym typeface="Calibri"/>
              </a:defRPr>
            </a:lvl1pPr>
            <a:lvl2pPr marL="457200" marR="0" lvl="1" indent="0" algn="ctr" rtl="0">
              <a:lnSpc>
                <a:spcPct val="90000"/>
              </a:lnSpc>
              <a:spcBef>
                <a:spcPts val="500"/>
              </a:spcBef>
              <a:spcAft>
                <a:spcPts val="0"/>
              </a:spcAft>
              <a:buClr>
                <a:schemeClr val="dk1"/>
              </a:buClr>
              <a:buFont typeface="Arial"/>
              <a:buNone/>
              <a:defRPr sz="2000" b="0" i="0" u="none" strike="noStrike" cap="none">
                <a:solidFill>
                  <a:schemeClr val="dk1"/>
                </a:solidFill>
                <a:latin typeface="Calibri"/>
                <a:ea typeface="Calibri"/>
                <a:cs typeface="Calibri"/>
                <a:sym typeface="Calibri"/>
              </a:defRPr>
            </a:lvl2pPr>
            <a:lvl3pPr marL="914400" marR="0" lvl="2" indent="0" algn="ctr" rtl="0">
              <a:lnSpc>
                <a:spcPct val="90000"/>
              </a:lnSpc>
              <a:spcBef>
                <a:spcPts val="500"/>
              </a:spcBef>
              <a:spcAft>
                <a:spcPts val="0"/>
              </a:spcAft>
              <a:buClr>
                <a:schemeClr val="dk1"/>
              </a:buClr>
              <a:buFont typeface="Arial"/>
              <a:buNone/>
              <a:defRPr sz="1800" b="0" i="0" u="none" strike="noStrike" cap="none">
                <a:solidFill>
                  <a:schemeClr val="dk1"/>
                </a:solidFill>
                <a:latin typeface="Calibri"/>
                <a:ea typeface="Calibri"/>
                <a:cs typeface="Calibri"/>
                <a:sym typeface="Calibri"/>
              </a:defRPr>
            </a:lvl3pPr>
            <a:lvl4pPr marL="1371600" marR="0" lvl="3" indent="0" algn="ctr" rtl="0">
              <a:lnSpc>
                <a:spcPct val="90000"/>
              </a:lnSpc>
              <a:spcBef>
                <a:spcPts val="500"/>
              </a:spcBef>
              <a:spcAft>
                <a:spcPts val="0"/>
              </a:spcAft>
              <a:buClr>
                <a:schemeClr val="dk1"/>
              </a:buClr>
              <a:buFont typeface="Arial"/>
              <a:buNone/>
              <a:defRPr sz="1600" b="0" i="0" u="none" strike="noStrike" cap="none">
                <a:solidFill>
                  <a:schemeClr val="dk1"/>
                </a:solidFill>
                <a:latin typeface="Calibri"/>
                <a:ea typeface="Calibri"/>
                <a:cs typeface="Calibri"/>
                <a:sym typeface="Calibri"/>
              </a:defRPr>
            </a:lvl4pPr>
            <a:lvl5pPr marL="1828800" marR="0" lvl="4" indent="0" algn="ctr" rtl="0">
              <a:lnSpc>
                <a:spcPct val="90000"/>
              </a:lnSpc>
              <a:spcBef>
                <a:spcPts val="500"/>
              </a:spcBef>
              <a:spcAft>
                <a:spcPts val="0"/>
              </a:spcAft>
              <a:buClr>
                <a:schemeClr val="dk1"/>
              </a:buClr>
              <a:buFont typeface="Arial"/>
              <a:buNone/>
              <a:defRPr sz="1600" b="0" i="0" u="none" strike="noStrike" cap="none">
                <a:solidFill>
                  <a:schemeClr val="dk1"/>
                </a:solidFill>
                <a:latin typeface="Calibri"/>
                <a:ea typeface="Calibri"/>
                <a:cs typeface="Calibri"/>
                <a:sym typeface="Calibri"/>
              </a:defRPr>
            </a:lvl5pPr>
            <a:lvl6pPr marL="2286000" marR="0" lvl="5" indent="0" algn="ctr" rtl="0">
              <a:lnSpc>
                <a:spcPct val="90000"/>
              </a:lnSpc>
              <a:spcBef>
                <a:spcPts val="500"/>
              </a:spcBef>
              <a:spcAft>
                <a:spcPts val="0"/>
              </a:spcAft>
              <a:buClr>
                <a:schemeClr val="dk1"/>
              </a:buClr>
              <a:buFont typeface="Arial"/>
              <a:buNone/>
              <a:defRPr sz="1600" b="0" i="0" u="none" strike="noStrike" cap="none">
                <a:solidFill>
                  <a:schemeClr val="dk1"/>
                </a:solidFill>
                <a:latin typeface="Calibri"/>
                <a:ea typeface="Calibri"/>
                <a:cs typeface="Calibri"/>
                <a:sym typeface="Calibri"/>
              </a:defRPr>
            </a:lvl6pPr>
            <a:lvl7pPr marL="2743200" marR="0" lvl="6" indent="0" algn="ctr" rtl="0">
              <a:lnSpc>
                <a:spcPct val="90000"/>
              </a:lnSpc>
              <a:spcBef>
                <a:spcPts val="500"/>
              </a:spcBef>
              <a:spcAft>
                <a:spcPts val="0"/>
              </a:spcAft>
              <a:buClr>
                <a:schemeClr val="dk1"/>
              </a:buClr>
              <a:buFont typeface="Arial"/>
              <a:buNone/>
              <a:defRPr sz="1600" b="0" i="0" u="none" strike="noStrike" cap="none">
                <a:solidFill>
                  <a:schemeClr val="dk1"/>
                </a:solidFill>
                <a:latin typeface="Calibri"/>
                <a:ea typeface="Calibri"/>
                <a:cs typeface="Calibri"/>
                <a:sym typeface="Calibri"/>
              </a:defRPr>
            </a:lvl7pPr>
            <a:lvl8pPr marL="3200400" marR="0" lvl="7" indent="0" algn="ctr" rtl="0">
              <a:lnSpc>
                <a:spcPct val="90000"/>
              </a:lnSpc>
              <a:spcBef>
                <a:spcPts val="500"/>
              </a:spcBef>
              <a:spcAft>
                <a:spcPts val="0"/>
              </a:spcAft>
              <a:buClr>
                <a:schemeClr val="dk1"/>
              </a:buClr>
              <a:buFont typeface="Arial"/>
              <a:buNone/>
              <a:defRPr sz="1600" b="0" i="0" u="none" strike="noStrike" cap="none">
                <a:solidFill>
                  <a:schemeClr val="dk1"/>
                </a:solidFill>
                <a:latin typeface="Calibri"/>
                <a:ea typeface="Calibri"/>
                <a:cs typeface="Calibri"/>
                <a:sym typeface="Calibri"/>
              </a:defRPr>
            </a:lvl8pPr>
            <a:lvl9pPr marL="3657600" marR="0" lvl="8" indent="0" algn="ctr" rtl="0">
              <a:lnSpc>
                <a:spcPct val="90000"/>
              </a:lnSpc>
              <a:spcBef>
                <a:spcPts val="500"/>
              </a:spcBef>
              <a:spcAft>
                <a:spcPts val="0"/>
              </a:spcAft>
              <a:buClr>
                <a:schemeClr val="dk1"/>
              </a:buClr>
              <a:buFont typeface="Arial"/>
              <a:buNone/>
              <a:defRPr sz="1600" b="0" i="0" u="none" strike="noStrike" cap="none">
                <a:solidFill>
                  <a:schemeClr val="dk1"/>
                </a:solidFill>
                <a:latin typeface="Calibri"/>
                <a:ea typeface="Calibri"/>
                <a:cs typeface="Calibri"/>
                <a:sym typeface="Calibri"/>
              </a:defRPr>
            </a:lvl9pPr>
          </a:lstStyle>
          <a:p>
            <a:endParaRPr/>
          </a:p>
        </p:txBody>
      </p:sp>
      <p:sp>
        <p:nvSpPr>
          <p:cNvPr id="18" name="Shape 18"/>
          <p:cNvSpPr txBox="1">
            <a:spLocks noGrp="1"/>
          </p:cNvSpPr>
          <p:nvPr>
            <p:ph type="dt" idx="10"/>
          </p:nvPr>
        </p:nvSpPr>
        <p:spPr>
          <a:xfrm>
            <a:off x="838200" y="6356350"/>
            <a:ext cx="2743199" cy="365125"/>
          </a:xfrm>
          <a:prstGeom prst="rect">
            <a:avLst/>
          </a:prstGeom>
          <a:noFill/>
          <a:ln>
            <a:noFill/>
          </a:ln>
        </p:spPr>
        <p:txBody>
          <a:bodyPr wrap="square" lIns="91425" tIns="91425" rIns="91425" bIns="91425" anchor="ctr" anchorCtr="0"/>
          <a:lstStyle>
            <a:lvl1pPr marL="0" marR="0" lvl="0" indent="0" algn="l" rtl="0">
              <a:lnSpc>
                <a:spcPct val="100000"/>
              </a:lnSpc>
              <a:spcBef>
                <a:spcPts val="0"/>
              </a:spcBef>
              <a:spcAft>
                <a:spcPts val="0"/>
              </a:spcAft>
              <a:buClr>
                <a:srgbClr val="888888"/>
              </a:buClr>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9" name="Shape 19"/>
          <p:cNvSpPr txBox="1">
            <a:spLocks noGrp="1"/>
          </p:cNvSpPr>
          <p:nvPr>
            <p:ph type="ftr" idx="11"/>
          </p:nvPr>
        </p:nvSpPr>
        <p:spPr>
          <a:xfrm>
            <a:off x="4038600" y="6356350"/>
            <a:ext cx="4114800" cy="365125"/>
          </a:xfrm>
          <a:prstGeom prst="rect">
            <a:avLst/>
          </a:prstGeom>
          <a:noFill/>
          <a:ln>
            <a:noFill/>
          </a:ln>
        </p:spPr>
        <p:txBody>
          <a:bodyPr wrap="square" lIns="91425" tIns="91425" rIns="91425" bIns="91425" anchor="ctr" anchorCtr="0"/>
          <a:lstStyle>
            <a:lvl1pPr marL="0" marR="0" lvl="0" indent="0" algn="ctr" rtl="0">
              <a:lnSpc>
                <a:spcPct val="100000"/>
              </a:lnSpc>
              <a:spcBef>
                <a:spcPts val="0"/>
              </a:spcBef>
              <a:spcAft>
                <a:spcPts val="0"/>
              </a:spcAft>
              <a:buClr>
                <a:srgbClr val="888888"/>
              </a:buClr>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20" name="Shape 20"/>
          <p:cNvSpPr txBox="1">
            <a:spLocks noGrp="1"/>
          </p:cNvSpPr>
          <p:nvPr>
            <p:ph type="sldNum" idx="12"/>
          </p:nvPr>
        </p:nvSpPr>
        <p:spPr>
          <a:xfrm>
            <a:off x="8610600" y="6356350"/>
            <a:ext cx="2743199" cy="365125"/>
          </a:xfrm>
          <a:prstGeom prst="rect">
            <a:avLst/>
          </a:prstGeom>
          <a:noFill/>
          <a:ln>
            <a:noFill/>
          </a:ln>
        </p:spPr>
        <p:txBody>
          <a:bodyPr wrap="square" lIns="91425" tIns="45700" rIns="91425" bIns="45700" anchor="ctr" anchorCtr="0">
            <a:noAutofit/>
          </a:bodyPr>
          <a:lstStyle/>
          <a:p>
            <a:pPr marL="0" marR="0" lvl="0" indent="0" algn="r" rtl="0">
              <a:lnSpc>
                <a:spcPct val="100000"/>
              </a:lnSpc>
              <a:spcBef>
                <a:spcPts val="0"/>
              </a:spcBef>
              <a:spcAft>
                <a:spcPts val="0"/>
              </a:spcAft>
              <a:buClr>
                <a:srgbClr val="888888"/>
              </a:buClr>
              <a:buSzPct val="25000"/>
              <a:buFont typeface="Calibri"/>
              <a:buNone/>
            </a:pPr>
            <a:fld id="{00000000-1234-1234-1234-123412341234}" type="slidenum">
              <a:rPr lang="en-US" sz="1200" b="0" i="0" u="none" strike="noStrike" cap="none">
                <a:solidFill>
                  <a:srgbClr val="888888"/>
                </a:solidFill>
                <a:latin typeface="Calibri"/>
                <a:ea typeface="Calibri"/>
                <a:cs typeface="Calibri"/>
                <a:sym typeface="Calibri"/>
              </a:rPr>
              <a:t>‹#›</a:t>
            </a:fld>
            <a:endParaRPr lang="en-US"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cSld name="Title and Vertical Text">
    <p:spTree>
      <p:nvGrpSpPr>
        <p:cNvPr id="1" name="Shape 72"/>
        <p:cNvGrpSpPr/>
        <p:nvPr/>
      </p:nvGrpSpPr>
      <p:grpSpPr>
        <a:xfrm>
          <a:off x="0" y="0"/>
          <a:ext cx="0" cy="0"/>
          <a:chOff x="0" y="0"/>
          <a:chExt cx="0" cy="0"/>
        </a:xfrm>
      </p:grpSpPr>
      <p:sp>
        <p:nvSpPr>
          <p:cNvPr id="73" name="Shape 73"/>
          <p:cNvSpPr txBox="1">
            <a:spLocks noGrp="1"/>
          </p:cNvSpPr>
          <p:nvPr>
            <p:ph type="title"/>
          </p:nvPr>
        </p:nvSpPr>
        <p:spPr>
          <a:xfrm>
            <a:off x="838200" y="365125"/>
            <a:ext cx="10515599" cy="1325562"/>
          </a:xfrm>
          <a:prstGeom prst="rect">
            <a:avLst/>
          </a:prstGeom>
          <a:noFill/>
          <a:ln>
            <a:noFill/>
          </a:ln>
        </p:spPr>
        <p:txBody>
          <a:bodyPr wrap="square" lIns="91425" tIns="91425" rIns="91425" bIns="91425" anchor="ctr" anchorCtr="0"/>
          <a:lstStyle>
            <a:lvl1pPr marL="0" marR="0" lvl="0" indent="0" algn="l" rtl="0">
              <a:lnSpc>
                <a:spcPct val="90000"/>
              </a:lnSpc>
              <a:spcBef>
                <a:spcPts val="0"/>
              </a:spcBef>
              <a:spcAft>
                <a:spcPts val="0"/>
              </a:spcAft>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Font typeface="Arial"/>
              <a:buNone/>
              <a:defRPr sz="1800"/>
            </a:lvl2pPr>
            <a:lvl3pPr lvl="2" indent="0">
              <a:spcBef>
                <a:spcPts val="0"/>
              </a:spcBef>
              <a:buFont typeface="Arial"/>
              <a:buNone/>
              <a:defRPr sz="1800"/>
            </a:lvl3pPr>
            <a:lvl4pPr lvl="3" indent="0">
              <a:spcBef>
                <a:spcPts val="0"/>
              </a:spcBef>
              <a:buFont typeface="Arial"/>
              <a:buNone/>
              <a:defRPr sz="1800"/>
            </a:lvl4pPr>
            <a:lvl5pPr lvl="4" indent="0">
              <a:spcBef>
                <a:spcPts val="0"/>
              </a:spcBef>
              <a:buFont typeface="Arial"/>
              <a:buNone/>
              <a:defRPr sz="1800"/>
            </a:lvl5pPr>
            <a:lvl6pPr lvl="5" indent="0">
              <a:spcBef>
                <a:spcPts val="0"/>
              </a:spcBef>
              <a:buFont typeface="Arial"/>
              <a:buNone/>
              <a:defRPr sz="1800"/>
            </a:lvl6pPr>
            <a:lvl7pPr lvl="6" indent="0">
              <a:spcBef>
                <a:spcPts val="0"/>
              </a:spcBef>
              <a:buFont typeface="Arial"/>
              <a:buNone/>
              <a:defRPr sz="1800"/>
            </a:lvl7pPr>
            <a:lvl8pPr lvl="7" indent="0">
              <a:spcBef>
                <a:spcPts val="0"/>
              </a:spcBef>
              <a:buFont typeface="Arial"/>
              <a:buNone/>
              <a:defRPr sz="1800"/>
            </a:lvl8pPr>
            <a:lvl9pPr lvl="8" indent="0">
              <a:spcBef>
                <a:spcPts val="0"/>
              </a:spcBef>
              <a:buFont typeface="Arial"/>
              <a:buNone/>
              <a:defRPr sz="1800"/>
            </a:lvl9pPr>
          </a:lstStyle>
          <a:p>
            <a:endParaRPr/>
          </a:p>
        </p:txBody>
      </p:sp>
      <p:sp>
        <p:nvSpPr>
          <p:cNvPr id="74" name="Shape 74"/>
          <p:cNvSpPr txBox="1">
            <a:spLocks noGrp="1"/>
          </p:cNvSpPr>
          <p:nvPr>
            <p:ph type="body" idx="1"/>
          </p:nvPr>
        </p:nvSpPr>
        <p:spPr>
          <a:xfrm rot="5400000">
            <a:off x="3920330" y="-1256504"/>
            <a:ext cx="4351338" cy="10515599"/>
          </a:xfrm>
          <a:prstGeom prst="rect">
            <a:avLst/>
          </a:prstGeom>
          <a:noFill/>
          <a:ln>
            <a:noFill/>
          </a:ln>
        </p:spPr>
        <p:txBody>
          <a:bodyPr wrap="square" lIns="91425" tIns="91425" rIns="91425" bIns="91425" anchor="t" anchorCtr="0"/>
          <a:lstStyle>
            <a:lvl1pPr marL="228600" marR="0" lvl="0" indent="127000" algn="l" rtl="0">
              <a:lnSpc>
                <a:spcPct val="90000"/>
              </a:lnSpc>
              <a:spcBef>
                <a:spcPts val="1000"/>
              </a:spcBef>
              <a:spcAft>
                <a:spcPts val="0"/>
              </a:spcAft>
              <a:buClr>
                <a:schemeClr val="dk1"/>
              </a:buClr>
              <a:buSzPct val="100000"/>
              <a:buFont typeface="Arial"/>
              <a:buChar char="•"/>
              <a:defRPr sz="2800" b="0" i="0" u="none" strike="noStrike" cap="none">
                <a:solidFill>
                  <a:schemeClr val="dk1"/>
                </a:solidFill>
                <a:latin typeface="Calibri"/>
                <a:ea typeface="Calibri"/>
                <a:cs typeface="Calibri"/>
                <a:sym typeface="Calibri"/>
              </a:defRPr>
            </a:lvl1pPr>
            <a:lvl2pPr marL="685800" marR="0" lvl="1" indent="76200" algn="l" rtl="0">
              <a:lnSpc>
                <a:spcPct val="90000"/>
              </a:lnSpc>
              <a:spcBef>
                <a:spcPts val="500"/>
              </a:spcBef>
              <a:spcAft>
                <a:spcPts val="0"/>
              </a:spcAft>
              <a:buClr>
                <a:schemeClr val="dk1"/>
              </a:buClr>
              <a:buSzPct val="100000"/>
              <a:buFont typeface="Arial"/>
              <a:buChar char="•"/>
              <a:defRPr sz="2400" b="0" i="0" u="none" strike="noStrike" cap="none">
                <a:solidFill>
                  <a:schemeClr val="dk1"/>
                </a:solidFill>
                <a:latin typeface="Calibri"/>
                <a:ea typeface="Calibri"/>
                <a:cs typeface="Calibri"/>
                <a:sym typeface="Calibri"/>
              </a:defRPr>
            </a:lvl2pPr>
            <a:lvl3pPr marL="1143000" marR="0" lvl="2" indent="25400" algn="l" rtl="0">
              <a:lnSpc>
                <a:spcPct val="90000"/>
              </a:lnSpc>
              <a:spcBef>
                <a:spcPts val="5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0200" marR="0" lvl="3"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5" name="Shape 75"/>
          <p:cNvSpPr txBox="1">
            <a:spLocks noGrp="1"/>
          </p:cNvSpPr>
          <p:nvPr>
            <p:ph type="dt" idx="10"/>
          </p:nvPr>
        </p:nvSpPr>
        <p:spPr>
          <a:xfrm>
            <a:off x="838200" y="6356350"/>
            <a:ext cx="2743199" cy="365125"/>
          </a:xfrm>
          <a:prstGeom prst="rect">
            <a:avLst/>
          </a:prstGeom>
          <a:noFill/>
          <a:ln>
            <a:noFill/>
          </a:ln>
        </p:spPr>
        <p:txBody>
          <a:bodyPr wrap="square" lIns="91425" tIns="91425" rIns="91425" bIns="91425" anchor="ctr" anchorCtr="0"/>
          <a:lstStyle>
            <a:lvl1pPr marL="0" marR="0" lvl="0" indent="0" algn="l" rtl="0">
              <a:lnSpc>
                <a:spcPct val="100000"/>
              </a:lnSpc>
              <a:spcBef>
                <a:spcPts val="0"/>
              </a:spcBef>
              <a:spcAft>
                <a:spcPts val="0"/>
              </a:spcAft>
              <a:buClr>
                <a:srgbClr val="888888"/>
              </a:buClr>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76" name="Shape 76"/>
          <p:cNvSpPr txBox="1">
            <a:spLocks noGrp="1"/>
          </p:cNvSpPr>
          <p:nvPr>
            <p:ph type="ftr" idx="11"/>
          </p:nvPr>
        </p:nvSpPr>
        <p:spPr>
          <a:xfrm>
            <a:off x="4038600" y="6356350"/>
            <a:ext cx="4114800" cy="365125"/>
          </a:xfrm>
          <a:prstGeom prst="rect">
            <a:avLst/>
          </a:prstGeom>
          <a:noFill/>
          <a:ln>
            <a:noFill/>
          </a:ln>
        </p:spPr>
        <p:txBody>
          <a:bodyPr wrap="square" lIns="91425" tIns="91425" rIns="91425" bIns="91425" anchor="ctr" anchorCtr="0"/>
          <a:lstStyle>
            <a:lvl1pPr marL="0" marR="0" lvl="0" indent="0" algn="ctr" rtl="0">
              <a:lnSpc>
                <a:spcPct val="100000"/>
              </a:lnSpc>
              <a:spcBef>
                <a:spcPts val="0"/>
              </a:spcBef>
              <a:spcAft>
                <a:spcPts val="0"/>
              </a:spcAft>
              <a:buClr>
                <a:srgbClr val="888888"/>
              </a:buClr>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77" name="Shape 77"/>
          <p:cNvSpPr txBox="1">
            <a:spLocks noGrp="1"/>
          </p:cNvSpPr>
          <p:nvPr>
            <p:ph type="sldNum" idx="12"/>
          </p:nvPr>
        </p:nvSpPr>
        <p:spPr>
          <a:xfrm>
            <a:off x="8610600" y="6356350"/>
            <a:ext cx="2743199" cy="365125"/>
          </a:xfrm>
          <a:prstGeom prst="rect">
            <a:avLst/>
          </a:prstGeom>
          <a:noFill/>
          <a:ln>
            <a:noFill/>
          </a:ln>
        </p:spPr>
        <p:txBody>
          <a:bodyPr wrap="square" lIns="91425" tIns="45700" rIns="91425" bIns="45700" anchor="ctr" anchorCtr="0">
            <a:noAutofit/>
          </a:bodyPr>
          <a:lstStyle/>
          <a:p>
            <a:pPr marL="0" marR="0" lvl="0" indent="0" algn="r" rtl="0">
              <a:lnSpc>
                <a:spcPct val="100000"/>
              </a:lnSpc>
              <a:spcBef>
                <a:spcPts val="0"/>
              </a:spcBef>
              <a:spcAft>
                <a:spcPts val="0"/>
              </a:spcAft>
              <a:buClr>
                <a:srgbClr val="888888"/>
              </a:buClr>
              <a:buSzPct val="25000"/>
              <a:buFont typeface="Calibri"/>
              <a:buNone/>
            </a:pPr>
            <a:fld id="{00000000-1234-1234-1234-123412341234}" type="slidenum">
              <a:rPr lang="en-US" sz="1200" b="0" i="0" u="none" strike="noStrike" cap="none">
                <a:solidFill>
                  <a:srgbClr val="888888"/>
                </a:solidFill>
                <a:latin typeface="Calibri"/>
                <a:ea typeface="Calibri"/>
                <a:cs typeface="Calibri"/>
                <a:sym typeface="Calibri"/>
              </a:rPr>
              <a:t>‹#›</a:t>
            </a:fld>
            <a:endParaRPr lang="en-US"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cSld name="Vertical Title and Text">
    <p:spTree>
      <p:nvGrpSpPr>
        <p:cNvPr id="1" name="Shape 78"/>
        <p:cNvGrpSpPr/>
        <p:nvPr/>
      </p:nvGrpSpPr>
      <p:grpSpPr>
        <a:xfrm>
          <a:off x="0" y="0"/>
          <a:ext cx="0" cy="0"/>
          <a:chOff x="0" y="0"/>
          <a:chExt cx="0" cy="0"/>
        </a:xfrm>
      </p:grpSpPr>
      <p:sp>
        <p:nvSpPr>
          <p:cNvPr id="79" name="Shape 79"/>
          <p:cNvSpPr txBox="1">
            <a:spLocks noGrp="1"/>
          </p:cNvSpPr>
          <p:nvPr>
            <p:ph type="title"/>
          </p:nvPr>
        </p:nvSpPr>
        <p:spPr>
          <a:xfrm rot="5400000">
            <a:off x="7133430" y="1956594"/>
            <a:ext cx="5811838" cy="2628899"/>
          </a:xfrm>
          <a:prstGeom prst="rect">
            <a:avLst/>
          </a:prstGeom>
          <a:noFill/>
          <a:ln>
            <a:noFill/>
          </a:ln>
        </p:spPr>
        <p:txBody>
          <a:bodyPr wrap="square" lIns="91425" tIns="91425" rIns="91425" bIns="91425" anchor="ctr" anchorCtr="0"/>
          <a:lstStyle>
            <a:lvl1pPr marL="0" marR="0" lvl="0" indent="0" algn="l" rtl="0">
              <a:lnSpc>
                <a:spcPct val="90000"/>
              </a:lnSpc>
              <a:spcBef>
                <a:spcPts val="0"/>
              </a:spcBef>
              <a:spcAft>
                <a:spcPts val="0"/>
              </a:spcAft>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Font typeface="Arial"/>
              <a:buNone/>
              <a:defRPr sz="1800"/>
            </a:lvl2pPr>
            <a:lvl3pPr lvl="2" indent="0">
              <a:spcBef>
                <a:spcPts val="0"/>
              </a:spcBef>
              <a:buFont typeface="Arial"/>
              <a:buNone/>
              <a:defRPr sz="1800"/>
            </a:lvl3pPr>
            <a:lvl4pPr lvl="3" indent="0">
              <a:spcBef>
                <a:spcPts val="0"/>
              </a:spcBef>
              <a:buFont typeface="Arial"/>
              <a:buNone/>
              <a:defRPr sz="1800"/>
            </a:lvl4pPr>
            <a:lvl5pPr lvl="4" indent="0">
              <a:spcBef>
                <a:spcPts val="0"/>
              </a:spcBef>
              <a:buFont typeface="Arial"/>
              <a:buNone/>
              <a:defRPr sz="1800"/>
            </a:lvl5pPr>
            <a:lvl6pPr lvl="5" indent="0">
              <a:spcBef>
                <a:spcPts val="0"/>
              </a:spcBef>
              <a:buFont typeface="Arial"/>
              <a:buNone/>
              <a:defRPr sz="1800"/>
            </a:lvl6pPr>
            <a:lvl7pPr lvl="6" indent="0">
              <a:spcBef>
                <a:spcPts val="0"/>
              </a:spcBef>
              <a:buFont typeface="Arial"/>
              <a:buNone/>
              <a:defRPr sz="1800"/>
            </a:lvl7pPr>
            <a:lvl8pPr lvl="7" indent="0">
              <a:spcBef>
                <a:spcPts val="0"/>
              </a:spcBef>
              <a:buFont typeface="Arial"/>
              <a:buNone/>
              <a:defRPr sz="1800"/>
            </a:lvl8pPr>
            <a:lvl9pPr lvl="8" indent="0">
              <a:spcBef>
                <a:spcPts val="0"/>
              </a:spcBef>
              <a:buFont typeface="Arial"/>
              <a:buNone/>
              <a:defRPr sz="1800"/>
            </a:lvl9pPr>
          </a:lstStyle>
          <a:p>
            <a:endParaRPr/>
          </a:p>
        </p:txBody>
      </p:sp>
      <p:sp>
        <p:nvSpPr>
          <p:cNvPr id="80" name="Shape 80"/>
          <p:cNvSpPr txBox="1">
            <a:spLocks noGrp="1"/>
          </p:cNvSpPr>
          <p:nvPr>
            <p:ph type="body" idx="1"/>
          </p:nvPr>
        </p:nvSpPr>
        <p:spPr>
          <a:xfrm rot="5400000">
            <a:off x="1799430" y="-596105"/>
            <a:ext cx="5811838" cy="7734299"/>
          </a:xfrm>
          <a:prstGeom prst="rect">
            <a:avLst/>
          </a:prstGeom>
          <a:noFill/>
          <a:ln>
            <a:noFill/>
          </a:ln>
        </p:spPr>
        <p:txBody>
          <a:bodyPr wrap="square" lIns="91425" tIns="91425" rIns="91425" bIns="91425" anchor="t" anchorCtr="0"/>
          <a:lstStyle>
            <a:lvl1pPr marL="228600" marR="0" lvl="0" indent="127000" algn="l" rtl="0">
              <a:lnSpc>
                <a:spcPct val="90000"/>
              </a:lnSpc>
              <a:spcBef>
                <a:spcPts val="1000"/>
              </a:spcBef>
              <a:spcAft>
                <a:spcPts val="0"/>
              </a:spcAft>
              <a:buClr>
                <a:schemeClr val="dk1"/>
              </a:buClr>
              <a:buSzPct val="100000"/>
              <a:buFont typeface="Arial"/>
              <a:buChar char="•"/>
              <a:defRPr sz="2800" b="0" i="0" u="none" strike="noStrike" cap="none">
                <a:solidFill>
                  <a:schemeClr val="dk1"/>
                </a:solidFill>
                <a:latin typeface="Calibri"/>
                <a:ea typeface="Calibri"/>
                <a:cs typeface="Calibri"/>
                <a:sym typeface="Calibri"/>
              </a:defRPr>
            </a:lvl1pPr>
            <a:lvl2pPr marL="685800" marR="0" lvl="1" indent="76200" algn="l" rtl="0">
              <a:lnSpc>
                <a:spcPct val="90000"/>
              </a:lnSpc>
              <a:spcBef>
                <a:spcPts val="500"/>
              </a:spcBef>
              <a:spcAft>
                <a:spcPts val="0"/>
              </a:spcAft>
              <a:buClr>
                <a:schemeClr val="dk1"/>
              </a:buClr>
              <a:buSzPct val="100000"/>
              <a:buFont typeface="Arial"/>
              <a:buChar char="•"/>
              <a:defRPr sz="2400" b="0" i="0" u="none" strike="noStrike" cap="none">
                <a:solidFill>
                  <a:schemeClr val="dk1"/>
                </a:solidFill>
                <a:latin typeface="Calibri"/>
                <a:ea typeface="Calibri"/>
                <a:cs typeface="Calibri"/>
                <a:sym typeface="Calibri"/>
              </a:defRPr>
            </a:lvl2pPr>
            <a:lvl3pPr marL="1143000" marR="0" lvl="2" indent="25400" algn="l" rtl="0">
              <a:lnSpc>
                <a:spcPct val="90000"/>
              </a:lnSpc>
              <a:spcBef>
                <a:spcPts val="5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0200" marR="0" lvl="3"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1" name="Shape 81"/>
          <p:cNvSpPr txBox="1">
            <a:spLocks noGrp="1"/>
          </p:cNvSpPr>
          <p:nvPr>
            <p:ph type="dt" idx="10"/>
          </p:nvPr>
        </p:nvSpPr>
        <p:spPr>
          <a:xfrm>
            <a:off x="838200" y="6356350"/>
            <a:ext cx="2743199" cy="365125"/>
          </a:xfrm>
          <a:prstGeom prst="rect">
            <a:avLst/>
          </a:prstGeom>
          <a:noFill/>
          <a:ln>
            <a:noFill/>
          </a:ln>
        </p:spPr>
        <p:txBody>
          <a:bodyPr wrap="square" lIns="91425" tIns="91425" rIns="91425" bIns="91425" anchor="ctr" anchorCtr="0"/>
          <a:lstStyle>
            <a:lvl1pPr marL="0" marR="0" lvl="0" indent="0" algn="l" rtl="0">
              <a:lnSpc>
                <a:spcPct val="100000"/>
              </a:lnSpc>
              <a:spcBef>
                <a:spcPts val="0"/>
              </a:spcBef>
              <a:spcAft>
                <a:spcPts val="0"/>
              </a:spcAft>
              <a:buClr>
                <a:srgbClr val="888888"/>
              </a:buClr>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82" name="Shape 82"/>
          <p:cNvSpPr txBox="1">
            <a:spLocks noGrp="1"/>
          </p:cNvSpPr>
          <p:nvPr>
            <p:ph type="ftr" idx="11"/>
          </p:nvPr>
        </p:nvSpPr>
        <p:spPr>
          <a:xfrm>
            <a:off x="4038600" y="6356350"/>
            <a:ext cx="4114800" cy="365125"/>
          </a:xfrm>
          <a:prstGeom prst="rect">
            <a:avLst/>
          </a:prstGeom>
          <a:noFill/>
          <a:ln>
            <a:noFill/>
          </a:ln>
        </p:spPr>
        <p:txBody>
          <a:bodyPr wrap="square" lIns="91425" tIns="91425" rIns="91425" bIns="91425" anchor="ctr" anchorCtr="0"/>
          <a:lstStyle>
            <a:lvl1pPr marL="0" marR="0" lvl="0" indent="0" algn="ctr" rtl="0">
              <a:lnSpc>
                <a:spcPct val="100000"/>
              </a:lnSpc>
              <a:spcBef>
                <a:spcPts val="0"/>
              </a:spcBef>
              <a:spcAft>
                <a:spcPts val="0"/>
              </a:spcAft>
              <a:buClr>
                <a:srgbClr val="888888"/>
              </a:buClr>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83" name="Shape 83"/>
          <p:cNvSpPr txBox="1">
            <a:spLocks noGrp="1"/>
          </p:cNvSpPr>
          <p:nvPr>
            <p:ph type="sldNum" idx="12"/>
          </p:nvPr>
        </p:nvSpPr>
        <p:spPr>
          <a:xfrm>
            <a:off x="8610600" y="6356350"/>
            <a:ext cx="2743199" cy="365125"/>
          </a:xfrm>
          <a:prstGeom prst="rect">
            <a:avLst/>
          </a:prstGeom>
          <a:noFill/>
          <a:ln>
            <a:noFill/>
          </a:ln>
        </p:spPr>
        <p:txBody>
          <a:bodyPr wrap="square" lIns="91425" tIns="45700" rIns="91425" bIns="45700" anchor="ctr" anchorCtr="0">
            <a:noAutofit/>
          </a:bodyPr>
          <a:lstStyle/>
          <a:p>
            <a:pPr marL="0" marR="0" lvl="0" indent="0" algn="r" rtl="0">
              <a:lnSpc>
                <a:spcPct val="100000"/>
              </a:lnSpc>
              <a:spcBef>
                <a:spcPts val="0"/>
              </a:spcBef>
              <a:spcAft>
                <a:spcPts val="0"/>
              </a:spcAft>
              <a:buClr>
                <a:srgbClr val="888888"/>
              </a:buClr>
              <a:buSzPct val="25000"/>
              <a:buFont typeface="Calibri"/>
              <a:buNone/>
            </a:pPr>
            <a:fld id="{00000000-1234-1234-1234-123412341234}" type="slidenum">
              <a:rPr lang="en-US" sz="1200" b="0" i="0" u="none" strike="noStrike" cap="none">
                <a:solidFill>
                  <a:srgbClr val="888888"/>
                </a:solidFill>
                <a:latin typeface="Calibri"/>
                <a:ea typeface="Calibri"/>
                <a:cs typeface="Calibri"/>
                <a:sym typeface="Calibri"/>
              </a:rPr>
              <a:t>‹#›</a:t>
            </a:fld>
            <a:endParaRPr lang="en-US"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90"/>
        <p:cNvGrpSpPr/>
        <p:nvPr/>
      </p:nvGrpSpPr>
      <p:grpSpPr>
        <a:xfrm>
          <a:off x="0" y="0"/>
          <a:ext cx="0" cy="0"/>
          <a:chOff x="0" y="0"/>
          <a:chExt cx="0" cy="0"/>
        </a:xfrm>
      </p:grpSpPr>
      <p:sp>
        <p:nvSpPr>
          <p:cNvPr id="91" name="Shape 91"/>
          <p:cNvSpPr txBox="1">
            <a:spLocks noGrp="1"/>
          </p:cNvSpPr>
          <p:nvPr>
            <p:ph type="dt" idx="10"/>
          </p:nvPr>
        </p:nvSpPr>
        <p:spPr>
          <a:xfrm>
            <a:off x="838200" y="6356350"/>
            <a:ext cx="2743199" cy="365125"/>
          </a:xfrm>
          <a:prstGeom prst="rect">
            <a:avLst/>
          </a:prstGeom>
          <a:noFill/>
          <a:ln>
            <a:noFill/>
          </a:ln>
        </p:spPr>
        <p:txBody>
          <a:bodyPr wrap="square" lIns="91425" tIns="91425" rIns="91425" bIns="91425" anchor="ctr" anchorCtr="0"/>
          <a:lstStyle>
            <a:lvl1pPr marL="0" marR="0" lvl="0" indent="0" algn="l" rtl="0">
              <a:lnSpc>
                <a:spcPct val="100000"/>
              </a:lnSpc>
              <a:spcBef>
                <a:spcPts val="0"/>
              </a:spcBef>
              <a:spcAft>
                <a:spcPts val="0"/>
              </a:spcAft>
              <a:buClr>
                <a:srgbClr val="888888"/>
              </a:buClr>
              <a:buFont typeface="Arial"/>
              <a:buNone/>
              <a:defRPr sz="1200" b="0" i="0" u="none" strike="noStrike" cap="none">
                <a:solidFill>
                  <a:srgbClr val="888888"/>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endParaRPr/>
          </a:p>
        </p:txBody>
      </p:sp>
      <p:sp>
        <p:nvSpPr>
          <p:cNvPr id="92" name="Shape 92"/>
          <p:cNvSpPr txBox="1">
            <a:spLocks noGrp="1"/>
          </p:cNvSpPr>
          <p:nvPr>
            <p:ph type="ftr" idx="11"/>
          </p:nvPr>
        </p:nvSpPr>
        <p:spPr>
          <a:xfrm>
            <a:off x="4038600" y="6356350"/>
            <a:ext cx="4114800" cy="365125"/>
          </a:xfrm>
          <a:prstGeom prst="rect">
            <a:avLst/>
          </a:prstGeom>
          <a:noFill/>
          <a:ln>
            <a:noFill/>
          </a:ln>
        </p:spPr>
        <p:txBody>
          <a:bodyPr wrap="square" lIns="91425" tIns="91425" rIns="91425" bIns="91425" anchor="ctr" anchorCtr="0"/>
          <a:lstStyle>
            <a:lvl1pPr marL="0" marR="0" lvl="0" indent="0" algn="ctr" rtl="0">
              <a:lnSpc>
                <a:spcPct val="100000"/>
              </a:lnSpc>
              <a:spcBef>
                <a:spcPts val="0"/>
              </a:spcBef>
              <a:spcAft>
                <a:spcPts val="0"/>
              </a:spcAft>
              <a:buClr>
                <a:srgbClr val="888888"/>
              </a:buClr>
              <a:buFont typeface="Arial"/>
              <a:buNone/>
              <a:defRPr sz="1200" b="0" i="0" u="none" strike="noStrike" cap="none">
                <a:solidFill>
                  <a:srgbClr val="888888"/>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endParaRPr/>
          </a:p>
        </p:txBody>
      </p:sp>
      <p:sp>
        <p:nvSpPr>
          <p:cNvPr id="93" name="Shape 93"/>
          <p:cNvSpPr txBox="1">
            <a:spLocks noGrp="1"/>
          </p:cNvSpPr>
          <p:nvPr>
            <p:ph type="sldNum" idx="12"/>
          </p:nvPr>
        </p:nvSpPr>
        <p:spPr>
          <a:xfrm>
            <a:off x="8610600" y="6356350"/>
            <a:ext cx="2743199" cy="365125"/>
          </a:xfrm>
          <a:prstGeom prst="rect">
            <a:avLst/>
          </a:prstGeom>
          <a:noFill/>
          <a:ln>
            <a:noFill/>
          </a:ln>
        </p:spPr>
        <p:txBody>
          <a:bodyPr wrap="square" lIns="91425" tIns="45700" rIns="91425" bIns="45700" anchor="ctr" anchorCtr="0">
            <a:noAutofit/>
          </a:bodyPr>
          <a:lstStyle/>
          <a:p>
            <a:pPr marL="0" marR="0" lvl="0" indent="0" algn="r" rtl="0">
              <a:lnSpc>
                <a:spcPct val="100000"/>
              </a:lnSpc>
              <a:spcBef>
                <a:spcPts val="0"/>
              </a:spcBef>
              <a:spcAft>
                <a:spcPts val="0"/>
              </a:spcAft>
              <a:buClr>
                <a:srgbClr val="888888"/>
              </a:buClr>
              <a:buSzPct val="25000"/>
              <a:buFont typeface="Arial"/>
              <a:buNone/>
            </a:pPr>
            <a:fld id="{00000000-1234-1234-1234-123412341234}" type="slidenum">
              <a:rPr lang="en-US" sz="1200" b="0" i="0" u="none" strike="noStrike" cap="none">
                <a:solidFill>
                  <a:srgbClr val="888888"/>
                </a:solidFill>
                <a:latin typeface="Arial"/>
                <a:ea typeface="Arial"/>
                <a:cs typeface="Arial"/>
                <a:sym typeface="Arial"/>
              </a:rPr>
              <a:t>‹#›</a:t>
            </a:fld>
            <a:endParaRPr lang="en-US" sz="1200" b="0" i="0" u="none" strike="noStrike" cap="none">
              <a:solidFill>
                <a:srgbClr val="888888"/>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94"/>
        <p:cNvGrpSpPr/>
        <p:nvPr/>
      </p:nvGrpSpPr>
      <p:grpSpPr>
        <a:xfrm>
          <a:off x="0" y="0"/>
          <a:ext cx="0" cy="0"/>
          <a:chOff x="0" y="0"/>
          <a:chExt cx="0" cy="0"/>
        </a:xfrm>
      </p:grpSpPr>
      <p:sp>
        <p:nvSpPr>
          <p:cNvPr id="95" name="Shape 95"/>
          <p:cNvSpPr txBox="1">
            <a:spLocks noGrp="1"/>
          </p:cNvSpPr>
          <p:nvPr>
            <p:ph type="ctrTitle"/>
          </p:nvPr>
        </p:nvSpPr>
        <p:spPr>
          <a:xfrm>
            <a:off x="1524000" y="1122362"/>
            <a:ext cx="9144000" cy="2387600"/>
          </a:xfrm>
          <a:prstGeom prst="rect">
            <a:avLst/>
          </a:prstGeom>
          <a:noFill/>
          <a:ln>
            <a:noFill/>
          </a:ln>
        </p:spPr>
        <p:txBody>
          <a:bodyPr wrap="square" lIns="91425" tIns="91425" rIns="91425" bIns="91425" anchor="b" anchorCtr="0"/>
          <a:lstStyle>
            <a:lvl1pPr marL="0" marR="0" lvl="0" indent="0" algn="ctr" rtl="0">
              <a:lnSpc>
                <a:spcPct val="90000"/>
              </a:lnSpc>
              <a:spcBef>
                <a:spcPts val="0"/>
              </a:spcBef>
              <a:buClr>
                <a:schemeClr val="dk1"/>
              </a:buClr>
              <a:buFont typeface="Calibri"/>
              <a:buNone/>
              <a:defRPr sz="60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96" name="Shape 96"/>
          <p:cNvSpPr txBox="1">
            <a:spLocks noGrp="1"/>
          </p:cNvSpPr>
          <p:nvPr>
            <p:ph type="subTitle" idx="1"/>
          </p:nvPr>
        </p:nvSpPr>
        <p:spPr>
          <a:xfrm>
            <a:off x="1524000" y="3602037"/>
            <a:ext cx="9144000" cy="1655761"/>
          </a:xfrm>
          <a:prstGeom prst="rect">
            <a:avLst/>
          </a:prstGeom>
          <a:noFill/>
          <a:ln>
            <a:noFill/>
          </a:ln>
        </p:spPr>
        <p:txBody>
          <a:bodyPr wrap="square" lIns="91425" tIns="91425" rIns="91425" bIns="91425" anchor="t" anchorCtr="0"/>
          <a:lstStyle>
            <a:lvl1pPr marL="0" marR="0" lvl="0" indent="0" algn="ctr" rtl="0">
              <a:lnSpc>
                <a:spcPct val="90000"/>
              </a:lnSpc>
              <a:spcBef>
                <a:spcPts val="1000"/>
              </a:spcBef>
              <a:buClr>
                <a:schemeClr val="dk1"/>
              </a:buClr>
              <a:buFont typeface="Arial"/>
              <a:buNone/>
              <a:defRPr sz="2400" b="0" i="0" u="none" strike="noStrike" cap="none">
                <a:solidFill>
                  <a:schemeClr val="dk1"/>
                </a:solidFill>
                <a:latin typeface="Calibri"/>
                <a:ea typeface="Calibri"/>
                <a:cs typeface="Calibri"/>
                <a:sym typeface="Calibri"/>
              </a:defRPr>
            </a:lvl1pPr>
            <a:lvl2pPr marL="457200" marR="0" lvl="1" indent="0" algn="ctr" rtl="0">
              <a:lnSpc>
                <a:spcPct val="90000"/>
              </a:lnSpc>
              <a:spcBef>
                <a:spcPts val="500"/>
              </a:spcBef>
              <a:buClr>
                <a:schemeClr val="dk1"/>
              </a:buClr>
              <a:buFont typeface="Arial"/>
              <a:buNone/>
              <a:defRPr sz="2000" b="0" i="0" u="none" strike="noStrike" cap="none">
                <a:solidFill>
                  <a:schemeClr val="dk1"/>
                </a:solidFill>
                <a:latin typeface="Calibri"/>
                <a:ea typeface="Calibri"/>
                <a:cs typeface="Calibri"/>
                <a:sym typeface="Calibri"/>
              </a:defRPr>
            </a:lvl2pPr>
            <a:lvl3pPr marL="914400" marR="0" lvl="2" indent="0" algn="ctr" rtl="0">
              <a:lnSpc>
                <a:spcPct val="90000"/>
              </a:lnSpc>
              <a:spcBef>
                <a:spcPts val="500"/>
              </a:spcBef>
              <a:buClr>
                <a:schemeClr val="dk1"/>
              </a:buClr>
              <a:buFont typeface="Arial"/>
              <a:buNone/>
              <a:defRPr sz="1800" b="0" i="0" u="none" strike="noStrike" cap="none">
                <a:solidFill>
                  <a:schemeClr val="dk1"/>
                </a:solidFill>
                <a:latin typeface="Calibri"/>
                <a:ea typeface="Calibri"/>
                <a:cs typeface="Calibri"/>
                <a:sym typeface="Calibri"/>
              </a:defRPr>
            </a:lvl3pPr>
            <a:lvl4pPr marL="1371600" marR="0" lvl="3" indent="0" algn="ctr" rtl="0">
              <a:lnSpc>
                <a:spcPct val="90000"/>
              </a:lnSpc>
              <a:spcBef>
                <a:spcPts val="500"/>
              </a:spcBef>
              <a:buClr>
                <a:schemeClr val="dk1"/>
              </a:buClr>
              <a:buFont typeface="Arial"/>
              <a:buNone/>
              <a:defRPr sz="1600" b="0" i="0" u="none" strike="noStrike" cap="none">
                <a:solidFill>
                  <a:schemeClr val="dk1"/>
                </a:solidFill>
                <a:latin typeface="Calibri"/>
                <a:ea typeface="Calibri"/>
                <a:cs typeface="Calibri"/>
                <a:sym typeface="Calibri"/>
              </a:defRPr>
            </a:lvl4pPr>
            <a:lvl5pPr marL="1828800" marR="0" lvl="4" indent="0" algn="ctr" rtl="0">
              <a:lnSpc>
                <a:spcPct val="90000"/>
              </a:lnSpc>
              <a:spcBef>
                <a:spcPts val="500"/>
              </a:spcBef>
              <a:buClr>
                <a:schemeClr val="dk1"/>
              </a:buClr>
              <a:buFont typeface="Arial"/>
              <a:buNone/>
              <a:defRPr sz="1600" b="0" i="0" u="none" strike="noStrike" cap="none">
                <a:solidFill>
                  <a:schemeClr val="dk1"/>
                </a:solidFill>
                <a:latin typeface="Calibri"/>
                <a:ea typeface="Calibri"/>
                <a:cs typeface="Calibri"/>
                <a:sym typeface="Calibri"/>
              </a:defRPr>
            </a:lvl5pPr>
            <a:lvl6pPr marL="2286000" marR="0" lvl="5" indent="0" algn="ctr" rtl="0">
              <a:lnSpc>
                <a:spcPct val="90000"/>
              </a:lnSpc>
              <a:spcBef>
                <a:spcPts val="500"/>
              </a:spcBef>
              <a:buClr>
                <a:schemeClr val="dk1"/>
              </a:buClr>
              <a:buFont typeface="Arial"/>
              <a:buNone/>
              <a:defRPr sz="1600" b="0" i="0" u="none" strike="noStrike" cap="none">
                <a:solidFill>
                  <a:schemeClr val="dk1"/>
                </a:solidFill>
                <a:latin typeface="Calibri"/>
                <a:ea typeface="Calibri"/>
                <a:cs typeface="Calibri"/>
                <a:sym typeface="Calibri"/>
              </a:defRPr>
            </a:lvl6pPr>
            <a:lvl7pPr marL="2743200" marR="0" lvl="6" indent="0" algn="ctr" rtl="0">
              <a:lnSpc>
                <a:spcPct val="90000"/>
              </a:lnSpc>
              <a:spcBef>
                <a:spcPts val="500"/>
              </a:spcBef>
              <a:buClr>
                <a:schemeClr val="dk1"/>
              </a:buClr>
              <a:buFont typeface="Arial"/>
              <a:buNone/>
              <a:defRPr sz="1600" b="0" i="0" u="none" strike="noStrike" cap="none">
                <a:solidFill>
                  <a:schemeClr val="dk1"/>
                </a:solidFill>
                <a:latin typeface="Calibri"/>
                <a:ea typeface="Calibri"/>
                <a:cs typeface="Calibri"/>
                <a:sym typeface="Calibri"/>
              </a:defRPr>
            </a:lvl7pPr>
            <a:lvl8pPr marL="3200400" marR="0" lvl="7" indent="0" algn="ctr" rtl="0">
              <a:lnSpc>
                <a:spcPct val="90000"/>
              </a:lnSpc>
              <a:spcBef>
                <a:spcPts val="500"/>
              </a:spcBef>
              <a:buClr>
                <a:schemeClr val="dk1"/>
              </a:buClr>
              <a:buFont typeface="Arial"/>
              <a:buNone/>
              <a:defRPr sz="1600" b="0" i="0" u="none" strike="noStrike" cap="none">
                <a:solidFill>
                  <a:schemeClr val="dk1"/>
                </a:solidFill>
                <a:latin typeface="Calibri"/>
                <a:ea typeface="Calibri"/>
                <a:cs typeface="Calibri"/>
                <a:sym typeface="Calibri"/>
              </a:defRPr>
            </a:lvl8pPr>
            <a:lvl9pPr marL="3657600" marR="0" lvl="8" indent="0" algn="ctr" rtl="0">
              <a:lnSpc>
                <a:spcPct val="90000"/>
              </a:lnSpc>
              <a:spcBef>
                <a:spcPts val="500"/>
              </a:spcBef>
              <a:buClr>
                <a:schemeClr val="dk1"/>
              </a:buClr>
              <a:buFont typeface="Arial"/>
              <a:buNone/>
              <a:defRPr sz="1600" b="0" i="0" u="none" strike="noStrike" cap="none">
                <a:solidFill>
                  <a:schemeClr val="dk1"/>
                </a:solidFill>
                <a:latin typeface="Calibri"/>
                <a:ea typeface="Calibri"/>
                <a:cs typeface="Calibri"/>
                <a:sym typeface="Calibri"/>
              </a:defRPr>
            </a:lvl9pPr>
          </a:lstStyle>
          <a:p>
            <a:endParaRPr/>
          </a:p>
        </p:txBody>
      </p:sp>
      <p:sp>
        <p:nvSpPr>
          <p:cNvPr id="97" name="Shape 97"/>
          <p:cNvSpPr txBox="1">
            <a:spLocks noGrp="1"/>
          </p:cNvSpPr>
          <p:nvPr>
            <p:ph type="dt" idx="10"/>
          </p:nvPr>
        </p:nvSpPr>
        <p:spPr>
          <a:xfrm>
            <a:off x="838200" y="6356350"/>
            <a:ext cx="2743199" cy="365125"/>
          </a:xfrm>
          <a:prstGeom prst="rect">
            <a:avLst/>
          </a:prstGeom>
          <a:noFill/>
          <a:ln>
            <a:noFill/>
          </a:ln>
        </p:spPr>
        <p:txBody>
          <a:bodyPr wrap="square" lIns="91425" tIns="91425" rIns="91425" bIns="91425" anchor="ctr" anchorCtr="0"/>
          <a:lstStyle>
            <a:lvl1pPr marL="0" marR="0" lvl="0" indent="0" algn="l" rtl="0">
              <a:lnSpc>
                <a:spcPct val="100000"/>
              </a:lnSpc>
              <a:spcBef>
                <a:spcPts val="0"/>
              </a:spcBef>
              <a:spcAft>
                <a:spcPts val="0"/>
              </a:spcAft>
              <a:buClr>
                <a:srgbClr val="888888"/>
              </a:buClr>
              <a:buFont typeface="Arial"/>
              <a:buNone/>
              <a:defRPr sz="1200" b="0" i="0" u="none" strike="noStrike" cap="none">
                <a:solidFill>
                  <a:srgbClr val="888888"/>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endParaRPr/>
          </a:p>
        </p:txBody>
      </p:sp>
      <p:sp>
        <p:nvSpPr>
          <p:cNvPr id="98" name="Shape 98"/>
          <p:cNvSpPr txBox="1">
            <a:spLocks noGrp="1"/>
          </p:cNvSpPr>
          <p:nvPr>
            <p:ph type="ftr" idx="11"/>
          </p:nvPr>
        </p:nvSpPr>
        <p:spPr>
          <a:xfrm>
            <a:off x="4038600" y="6356350"/>
            <a:ext cx="4114800" cy="365125"/>
          </a:xfrm>
          <a:prstGeom prst="rect">
            <a:avLst/>
          </a:prstGeom>
          <a:noFill/>
          <a:ln>
            <a:noFill/>
          </a:ln>
        </p:spPr>
        <p:txBody>
          <a:bodyPr wrap="square" lIns="91425" tIns="91425" rIns="91425" bIns="91425" anchor="ctr" anchorCtr="0"/>
          <a:lstStyle>
            <a:lvl1pPr marL="0" marR="0" lvl="0" indent="0" algn="ctr" rtl="0">
              <a:lnSpc>
                <a:spcPct val="100000"/>
              </a:lnSpc>
              <a:spcBef>
                <a:spcPts val="0"/>
              </a:spcBef>
              <a:spcAft>
                <a:spcPts val="0"/>
              </a:spcAft>
              <a:buClr>
                <a:srgbClr val="888888"/>
              </a:buClr>
              <a:buFont typeface="Arial"/>
              <a:buNone/>
              <a:defRPr sz="1200" b="0" i="0" u="none" strike="noStrike" cap="none">
                <a:solidFill>
                  <a:srgbClr val="888888"/>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endParaRPr/>
          </a:p>
        </p:txBody>
      </p:sp>
      <p:sp>
        <p:nvSpPr>
          <p:cNvPr id="99" name="Shape 99"/>
          <p:cNvSpPr txBox="1">
            <a:spLocks noGrp="1"/>
          </p:cNvSpPr>
          <p:nvPr>
            <p:ph type="sldNum" idx="12"/>
          </p:nvPr>
        </p:nvSpPr>
        <p:spPr>
          <a:xfrm>
            <a:off x="8610600" y="6356350"/>
            <a:ext cx="2743199" cy="365125"/>
          </a:xfrm>
          <a:prstGeom prst="rect">
            <a:avLst/>
          </a:prstGeom>
          <a:noFill/>
          <a:ln>
            <a:noFill/>
          </a:ln>
        </p:spPr>
        <p:txBody>
          <a:bodyPr wrap="square" lIns="91425" tIns="45700" rIns="91425" bIns="45700" anchor="ctr" anchorCtr="0">
            <a:noAutofit/>
          </a:bodyPr>
          <a:lstStyle/>
          <a:p>
            <a:pPr marL="0" marR="0" lvl="0" indent="0" algn="r" rtl="0">
              <a:lnSpc>
                <a:spcPct val="100000"/>
              </a:lnSpc>
              <a:spcBef>
                <a:spcPts val="0"/>
              </a:spcBef>
              <a:spcAft>
                <a:spcPts val="0"/>
              </a:spcAft>
              <a:buClr>
                <a:srgbClr val="888888"/>
              </a:buClr>
              <a:buSzPct val="25000"/>
              <a:buFont typeface="Arial"/>
              <a:buNone/>
            </a:pPr>
            <a:fld id="{00000000-1234-1234-1234-123412341234}" type="slidenum">
              <a:rPr lang="en-US" sz="1200" b="0" i="0" u="none" strike="noStrike" cap="none">
                <a:solidFill>
                  <a:srgbClr val="888888"/>
                </a:solidFill>
                <a:latin typeface="Arial"/>
                <a:ea typeface="Arial"/>
                <a:cs typeface="Arial"/>
                <a:sym typeface="Arial"/>
              </a:rPr>
              <a:t>‹#›</a:t>
            </a:fld>
            <a:endParaRPr lang="en-US" sz="1200" b="0" i="0" u="none" strike="noStrike" cap="none">
              <a:solidFill>
                <a:srgbClr val="888888"/>
              </a:solidFill>
              <a:latin typeface="Arial"/>
              <a:ea typeface="Arial"/>
              <a:cs typeface="Arial"/>
              <a:sym typeface="Aria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100"/>
        <p:cNvGrpSpPr/>
        <p:nvPr/>
      </p:nvGrpSpPr>
      <p:grpSpPr>
        <a:xfrm>
          <a:off x="0" y="0"/>
          <a:ext cx="0" cy="0"/>
          <a:chOff x="0" y="0"/>
          <a:chExt cx="0" cy="0"/>
        </a:xfrm>
      </p:grpSpPr>
      <p:sp>
        <p:nvSpPr>
          <p:cNvPr id="101" name="Shape 101"/>
          <p:cNvSpPr txBox="1">
            <a:spLocks noGrp="1"/>
          </p:cNvSpPr>
          <p:nvPr>
            <p:ph type="title"/>
          </p:nvPr>
        </p:nvSpPr>
        <p:spPr>
          <a:xfrm>
            <a:off x="838200" y="365125"/>
            <a:ext cx="10515599" cy="1325562"/>
          </a:xfrm>
          <a:prstGeom prst="rect">
            <a:avLst/>
          </a:prstGeom>
          <a:noFill/>
          <a:ln>
            <a:noFill/>
          </a:ln>
        </p:spPr>
        <p:txBody>
          <a:bodyPr wrap="square" lIns="91425" tIns="91425" rIns="91425" bIns="91425" anchor="ctr" anchorCtr="0"/>
          <a:lstStyle>
            <a:lvl1pPr marL="0" marR="0" lvl="0" indent="0" algn="l" rtl="0">
              <a:lnSpc>
                <a:spcPct val="90000"/>
              </a:lnSpc>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02" name="Shape 102"/>
          <p:cNvSpPr txBox="1">
            <a:spLocks noGrp="1"/>
          </p:cNvSpPr>
          <p:nvPr>
            <p:ph type="body" idx="1"/>
          </p:nvPr>
        </p:nvSpPr>
        <p:spPr>
          <a:xfrm>
            <a:off x="838200" y="1825625"/>
            <a:ext cx="10515599" cy="4351338"/>
          </a:xfrm>
          <a:prstGeom prst="rect">
            <a:avLst/>
          </a:prstGeom>
          <a:noFill/>
          <a:ln>
            <a:noFill/>
          </a:ln>
        </p:spPr>
        <p:txBody>
          <a:bodyPr wrap="square" lIns="91425" tIns="91425" rIns="91425" bIns="91425" anchor="t" anchorCtr="0"/>
          <a:lstStyle>
            <a:lvl1pPr marL="228600" marR="0" lvl="0" indent="-50800" algn="l" rtl="0">
              <a:lnSpc>
                <a:spcPct val="90000"/>
              </a:lnSpc>
              <a:spcBef>
                <a:spcPts val="100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1pPr>
            <a:lvl2pPr marL="685800" marR="0" lvl="1" indent="-76200" algn="l" rtl="0">
              <a:lnSpc>
                <a:spcPct val="90000"/>
              </a:lnSpc>
              <a:spcBef>
                <a:spcPts val="50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2pPr>
            <a:lvl3pPr marL="1143000" marR="0" lvl="2" indent="-101600" algn="l" rtl="0">
              <a:lnSpc>
                <a:spcPct val="90000"/>
              </a:lnSpc>
              <a:spcBef>
                <a:spcPts val="5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0200" marR="0" lvl="3"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03" name="Shape 103"/>
          <p:cNvSpPr txBox="1">
            <a:spLocks noGrp="1"/>
          </p:cNvSpPr>
          <p:nvPr>
            <p:ph type="dt" idx="10"/>
          </p:nvPr>
        </p:nvSpPr>
        <p:spPr>
          <a:xfrm>
            <a:off x="838200" y="6356350"/>
            <a:ext cx="2743199" cy="365125"/>
          </a:xfrm>
          <a:prstGeom prst="rect">
            <a:avLst/>
          </a:prstGeom>
          <a:noFill/>
          <a:ln>
            <a:noFill/>
          </a:ln>
        </p:spPr>
        <p:txBody>
          <a:bodyPr wrap="square" lIns="91425" tIns="91425" rIns="91425" bIns="91425" anchor="ctr" anchorCtr="0"/>
          <a:lstStyle>
            <a:lvl1pPr marL="0" marR="0" lvl="0" indent="0" algn="l" rtl="0">
              <a:lnSpc>
                <a:spcPct val="100000"/>
              </a:lnSpc>
              <a:spcBef>
                <a:spcPts val="0"/>
              </a:spcBef>
              <a:spcAft>
                <a:spcPts val="0"/>
              </a:spcAft>
              <a:buClr>
                <a:srgbClr val="888888"/>
              </a:buClr>
              <a:buFont typeface="Arial"/>
              <a:buNone/>
              <a:defRPr sz="1200" b="0" i="0" u="none" strike="noStrike" cap="none">
                <a:solidFill>
                  <a:srgbClr val="888888"/>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endParaRPr/>
          </a:p>
        </p:txBody>
      </p:sp>
      <p:sp>
        <p:nvSpPr>
          <p:cNvPr id="104" name="Shape 104"/>
          <p:cNvSpPr txBox="1">
            <a:spLocks noGrp="1"/>
          </p:cNvSpPr>
          <p:nvPr>
            <p:ph type="ftr" idx="11"/>
          </p:nvPr>
        </p:nvSpPr>
        <p:spPr>
          <a:xfrm>
            <a:off x="4038600" y="6356350"/>
            <a:ext cx="4114800" cy="365125"/>
          </a:xfrm>
          <a:prstGeom prst="rect">
            <a:avLst/>
          </a:prstGeom>
          <a:noFill/>
          <a:ln>
            <a:noFill/>
          </a:ln>
        </p:spPr>
        <p:txBody>
          <a:bodyPr wrap="square" lIns="91425" tIns="91425" rIns="91425" bIns="91425" anchor="ctr" anchorCtr="0"/>
          <a:lstStyle>
            <a:lvl1pPr marL="0" marR="0" lvl="0" indent="0" algn="ctr" rtl="0">
              <a:lnSpc>
                <a:spcPct val="100000"/>
              </a:lnSpc>
              <a:spcBef>
                <a:spcPts val="0"/>
              </a:spcBef>
              <a:spcAft>
                <a:spcPts val="0"/>
              </a:spcAft>
              <a:buClr>
                <a:srgbClr val="888888"/>
              </a:buClr>
              <a:buFont typeface="Arial"/>
              <a:buNone/>
              <a:defRPr sz="1200" b="0" i="0" u="none" strike="noStrike" cap="none">
                <a:solidFill>
                  <a:srgbClr val="888888"/>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endParaRPr/>
          </a:p>
        </p:txBody>
      </p:sp>
      <p:sp>
        <p:nvSpPr>
          <p:cNvPr id="105" name="Shape 105"/>
          <p:cNvSpPr txBox="1">
            <a:spLocks noGrp="1"/>
          </p:cNvSpPr>
          <p:nvPr>
            <p:ph type="sldNum" idx="12"/>
          </p:nvPr>
        </p:nvSpPr>
        <p:spPr>
          <a:xfrm>
            <a:off x="8610600" y="6356350"/>
            <a:ext cx="2743199" cy="365125"/>
          </a:xfrm>
          <a:prstGeom prst="rect">
            <a:avLst/>
          </a:prstGeom>
          <a:noFill/>
          <a:ln>
            <a:noFill/>
          </a:ln>
        </p:spPr>
        <p:txBody>
          <a:bodyPr wrap="square" lIns="91425" tIns="45700" rIns="91425" bIns="45700" anchor="ctr" anchorCtr="0">
            <a:noAutofit/>
          </a:bodyPr>
          <a:lstStyle/>
          <a:p>
            <a:pPr marL="0" marR="0" lvl="0" indent="0" algn="r" rtl="0">
              <a:lnSpc>
                <a:spcPct val="100000"/>
              </a:lnSpc>
              <a:spcBef>
                <a:spcPts val="0"/>
              </a:spcBef>
              <a:spcAft>
                <a:spcPts val="0"/>
              </a:spcAft>
              <a:buClr>
                <a:srgbClr val="888888"/>
              </a:buClr>
              <a:buSzPct val="25000"/>
              <a:buFont typeface="Arial"/>
              <a:buNone/>
            </a:pPr>
            <a:fld id="{00000000-1234-1234-1234-123412341234}" type="slidenum">
              <a:rPr lang="en-US" sz="1200" b="0" i="0" u="none" strike="noStrike" cap="none">
                <a:solidFill>
                  <a:srgbClr val="888888"/>
                </a:solidFill>
                <a:latin typeface="Arial"/>
                <a:ea typeface="Arial"/>
                <a:cs typeface="Arial"/>
                <a:sym typeface="Arial"/>
              </a:rPr>
              <a:t>‹#›</a:t>
            </a:fld>
            <a:endParaRPr lang="en-US" sz="1200" b="0" i="0" u="none" strike="noStrike" cap="none">
              <a:solidFill>
                <a:srgbClr val="888888"/>
              </a:solidFill>
              <a:latin typeface="Arial"/>
              <a:ea typeface="Arial"/>
              <a:cs typeface="Arial"/>
              <a:sym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106"/>
        <p:cNvGrpSpPr/>
        <p:nvPr/>
      </p:nvGrpSpPr>
      <p:grpSpPr>
        <a:xfrm>
          <a:off x="0" y="0"/>
          <a:ext cx="0" cy="0"/>
          <a:chOff x="0" y="0"/>
          <a:chExt cx="0" cy="0"/>
        </a:xfrm>
      </p:grpSpPr>
      <p:sp>
        <p:nvSpPr>
          <p:cNvPr id="107" name="Shape 107"/>
          <p:cNvSpPr txBox="1">
            <a:spLocks noGrp="1"/>
          </p:cNvSpPr>
          <p:nvPr>
            <p:ph type="title"/>
          </p:nvPr>
        </p:nvSpPr>
        <p:spPr>
          <a:xfrm>
            <a:off x="831850" y="1709738"/>
            <a:ext cx="10515599" cy="2852737"/>
          </a:xfrm>
          <a:prstGeom prst="rect">
            <a:avLst/>
          </a:prstGeom>
          <a:noFill/>
          <a:ln>
            <a:noFill/>
          </a:ln>
        </p:spPr>
        <p:txBody>
          <a:bodyPr wrap="square" lIns="91425" tIns="91425" rIns="91425" bIns="91425" anchor="b" anchorCtr="0"/>
          <a:lstStyle>
            <a:lvl1pPr marL="0" marR="0" lvl="0" indent="0" algn="l" rtl="0">
              <a:lnSpc>
                <a:spcPct val="90000"/>
              </a:lnSpc>
              <a:spcBef>
                <a:spcPts val="0"/>
              </a:spcBef>
              <a:buClr>
                <a:schemeClr val="dk1"/>
              </a:buClr>
              <a:buFont typeface="Calibri"/>
              <a:buNone/>
              <a:defRPr sz="60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08" name="Shape 108"/>
          <p:cNvSpPr txBox="1">
            <a:spLocks noGrp="1"/>
          </p:cNvSpPr>
          <p:nvPr>
            <p:ph type="body" idx="1"/>
          </p:nvPr>
        </p:nvSpPr>
        <p:spPr>
          <a:xfrm>
            <a:off x="831850" y="4589462"/>
            <a:ext cx="10515599" cy="1500187"/>
          </a:xfrm>
          <a:prstGeom prst="rect">
            <a:avLst/>
          </a:prstGeom>
          <a:noFill/>
          <a:ln>
            <a:noFill/>
          </a:ln>
        </p:spPr>
        <p:txBody>
          <a:bodyPr wrap="square" lIns="91425" tIns="91425" rIns="91425" bIns="91425" anchor="t" anchorCtr="0"/>
          <a:lstStyle>
            <a:lvl1pPr marL="0" marR="0" lvl="0" indent="0" algn="l" rtl="0">
              <a:lnSpc>
                <a:spcPct val="90000"/>
              </a:lnSpc>
              <a:spcBef>
                <a:spcPts val="1000"/>
              </a:spcBef>
              <a:buClr>
                <a:srgbClr val="888888"/>
              </a:buClr>
              <a:buFont typeface="Arial"/>
              <a:buNone/>
              <a:defRPr sz="2400" b="0" i="0" u="none" strike="noStrike" cap="none">
                <a:solidFill>
                  <a:srgbClr val="888888"/>
                </a:solidFill>
                <a:latin typeface="Calibri"/>
                <a:ea typeface="Calibri"/>
                <a:cs typeface="Calibri"/>
                <a:sym typeface="Calibri"/>
              </a:defRPr>
            </a:lvl1pPr>
            <a:lvl2pPr marL="457200" marR="0" lvl="1" indent="0" algn="l" rtl="0">
              <a:lnSpc>
                <a:spcPct val="90000"/>
              </a:lnSpc>
              <a:spcBef>
                <a:spcPts val="500"/>
              </a:spcBef>
              <a:buClr>
                <a:srgbClr val="888888"/>
              </a:buClr>
              <a:buFont typeface="Arial"/>
              <a:buNone/>
              <a:defRPr sz="2000" b="0" i="0" u="none" strike="noStrike" cap="none">
                <a:solidFill>
                  <a:srgbClr val="888888"/>
                </a:solidFill>
                <a:latin typeface="Calibri"/>
                <a:ea typeface="Calibri"/>
                <a:cs typeface="Calibri"/>
                <a:sym typeface="Calibri"/>
              </a:defRPr>
            </a:lvl2pPr>
            <a:lvl3pPr marL="914400" marR="0" lvl="2" indent="0" algn="l" rtl="0">
              <a:lnSpc>
                <a:spcPct val="90000"/>
              </a:lnSpc>
              <a:spcBef>
                <a:spcPts val="500"/>
              </a:spcBef>
              <a:buClr>
                <a:srgbClr val="888888"/>
              </a:buClr>
              <a:buFont typeface="Arial"/>
              <a:buNone/>
              <a:defRPr sz="1800" b="0" i="0" u="none" strike="noStrike" cap="none">
                <a:solidFill>
                  <a:srgbClr val="888888"/>
                </a:solidFill>
                <a:latin typeface="Calibri"/>
                <a:ea typeface="Calibri"/>
                <a:cs typeface="Calibri"/>
                <a:sym typeface="Calibri"/>
              </a:defRPr>
            </a:lvl3pPr>
            <a:lvl4pPr marL="1371600" marR="0" lvl="3" indent="0" algn="l" rtl="0">
              <a:lnSpc>
                <a:spcPct val="90000"/>
              </a:lnSpc>
              <a:spcBef>
                <a:spcPts val="500"/>
              </a:spcBef>
              <a:buClr>
                <a:srgbClr val="888888"/>
              </a:buClr>
              <a:buFont typeface="Arial"/>
              <a:buNone/>
              <a:defRPr sz="1600" b="0" i="0" u="none" strike="noStrike" cap="none">
                <a:solidFill>
                  <a:srgbClr val="888888"/>
                </a:solidFill>
                <a:latin typeface="Calibri"/>
                <a:ea typeface="Calibri"/>
                <a:cs typeface="Calibri"/>
                <a:sym typeface="Calibri"/>
              </a:defRPr>
            </a:lvl4pPr>
            <a:lvl5pPr marL="1828800" marR="0" lvl="4" indent="0" algn="l" rtl="0">
              <a:lnSpc>
                <a:spcPct val="90000"/>
              </a:lnSpc>
              <a:spcBef>
                <a:spcPts val="500"/>
              </a:spcBef>
              <a:buClr>
                <a:srgbClr val="888888"/>
              </a:buClr>
              <a:buFont typeface="Arial"/>
              <a:buNone/>
              <a:defRPr sz="1600" b="0" i="0" u="none" strike="noStrike" cap="none">
                <a:solidFill>
                  <a:srgbClr val="888888"/>
                </a:solidFill>
                <a:latin typeface="Calibri"/>
                <a:ea typeface="Calibri"/>
                <a:cs typeface="Calibri"/>
                <a:sym typeface="Calibri"/>
              </a:defRPr>
            </a:lvl5pPr>
            <a:lvl6pPr marL="2286000" marR="0" lvl="5" indent="0" algn="l" rtl="0">
              <a:lnSpc>
                <a:spcPct val="90000"/>
              </a:lnSpc>
              <a:spcBef>
                <a:spcPts val="500"/>
              </a:spcBef>
              <a:buClr>
                <a:srgbClr val="888888"/>
              </a:buClr>
              <a:buFont typeface="Arial"/>
              <a:buNone/>
              <a:defRPr sz="1600" b="0" i="0" u="none" strike="noStrike" cap="none">
                <a:solidFill>
                  <a:srgbClr val="888888"/>
                </a:solidFill>
                <a:latin typeface="Calibri"/>
                <a:ea typeface="Calibri"/>
                <a:cs typeface="Calibri"/>
                <a:sym typeface="Calibri"/>
              </a:defRPr>
            </a:lvl6pPr>
            <a:lvl7pPr marL="2743200" marR="0" lvl="6" indent="0" algn="l" rtl="0">
              <a:lnSpc>
                <a:spcPct val="90000"/>
              </a:lnSpc>
              <a:spcBef>
                <a:spcPts val="500"/>
              </a:spcBef>
              <a:buClr>
                <a:srgbClr val="888888"/>
              </a:buClr>
              <a:buFont typeface="Arial"/>
              <a:buNone/>
              <a:defRPr sz="1600" b="0" i="0" u="none" strike="noStrike" cap="none">
                <a:solidFill>
                  <a:srgbClr val="888888"/>
                </a:solidFill>
                <a:latin typeface="Calibri"/>
                <a:ea typeface="Calibri"/>
                <a:cs typeface="Calibri"/>
                <a:sym typeface="Calibri"/>
              </a:defRPr>
            </a:lvl7pPr>
            <a:lvl8pPr marL="3200400" marR="0" lvl="7" indent="0" algn="l" rtl="0">
              <a:lnSpc>
                <a:spcPct val="90000"/>
              </a:lnSpc>
              <a:spcBef>
                <a:spcPts val="500"/>
              </a:spcBef>
              <a:buClr>
                <a:srgbClr val="888888"/>
              </a:buClr>
              <a:buFont typeface="Arial"/>
              <a:buNone/>
              <a:defRPr sz="1600" b="0" i="0" u="none" strike="noStrike" cap="none">
                <a:solidFill>
                  <a:srgbClr val="888888"/>
                </a:solidFill>
                <a:latin typeface="Calibri"/>
                <a:ea typeface="Calibri"/>
                <a:cs typeface="Calibri"/>
                <a:sym typeface="Calibri"/>
              </a:defRPr>
            </a:lvl8pPr>
            <a:lvl9pPr marL="3657600" marR="0" lvl="8" indent="0" algn="l" rtl="0">
              <a:lnSpc>
                <a:spcPct val="90000"/>
              </a:lnSpc>
              <a:spcBef>
                <a:spcPts val="500"/>
              </a:spcBef>
              <a:buClr>
                <a:srgbClr val="888888"/>
              </a:buClr>
              <a:buFont typeface="Arial"/>
              <a:buNone/>
              <a:defRPr sz="1600" b="0" i="0" u="none" strike="noStrike" cap="none">
                <a:solidFill>
                  <a:srgbClr val="888888"/>
                </a:solidFill>
                <a:latin typeface="Calibri"/>
                <a:ea typeface="Calibri"/>
                <a:cs typeface="Calibri"/>
                <a:sym typeface="Calibri"/>
              </a:defRPr>
            </a:lvl9pPr>
          </a:lstStyle>
          <a:p>
            <a:endParaRPr/>
          </a:p>
        </p:txBody>
      </p:sp>
      <p:sp>
        <p:nvSpPr>
          <p:cNvPr id="109" name="Shape 109"/>
          <p:cNvSpPr txBox="1">
            <a:spLocks noGrp="1"/>
          </p:cNvSpPr>
          <p:nvPr>
            <p:ph type="dt" idx="10"/>
          </p:nvPr>
        </p:nvSpPr>
        <p:spPr>
          <a:xfrm>
            <a:off x="838200" y="6356350"/>
            <a:ext cx="2743199" cy="365125"/>
          </a:xfrm>
          <a:prstGeom prst="rect">
            <a:avLst/>
          </a:prstGeom>
          <a:noFill/>
          <a:ln>
            <a:noFill/>
          </a:ln>
        </p:spPr>
        <p:txBody>
          <a:bodyPr wrap="square" lIns="91425" tIns="91425" rIns="91425" bIns="91425" anchor="ctr" anchorCtr="0"/>
          <a:lstStyle>
            <a:lvl1pPr marL="0" marR="0" lvl="0" indent="0" algn="l" rtl="0">
              <a:lnSpc>
                <a:spcPct val="100000"/>
              </a:lnSpc>
              <a:spcBef>
                <a:spcPts val="0"/>
              </a:spcBef>
              <a:spcAft>
                <a:spcPts val="0"/>
              </a:spcAft>
              <a:buClr>
                <a:srgbClr val="888888"/>
              </a:buClr>
              <a:buFont typeface="Arial"/>
              <a:buNone/>
              <a:defRPr sz="1200" b="0" i="0" u="none" strike="noStrike" cap="none">
                <a:solidFill>
                  <a:srgbClr val="888888"/>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endParaRPr/>
          </a:p>
        </p:txBody>
      </p:sp>
      <p:sp>
        <p:nvSpPr>
          <p:cNvPr id="110" name="Shape 110"/>
          <p:cNvSpPr txBox="1">
            <a:spLocks noGrp="1"/>
          </p:cNvSpPr>
          <p:nvPr>
            <p:ph type="ftr" idx="11"/>
          </p:nvPr>
        </p:nvSpPr>
        <p:spPr>
          <a:xfrm>
            <a:off x="4038600" y="6356350"/>
            <a:ext cx="4114800" cy="365125"/>
          </a:xfrm>
          <a:prstGeom prst="rect">
            <a:avLst/>
          </a:prstGeom>
          <a:noFill/>
          <a:ln>
            <a:noFill/>
          </a:ln>
        </p:spPr>
        <p:txBody>
          <a:bodyPr wrap="square" lIns="91425" tIns="91425" rIns="91425" bIns="91425" anchor="ctr" anchorCtr="0"/>
          <a:lstStyle>
            <a:lvl1pPr marL="0" marR="0" lvl="0" indent="0" algn="ctr" rtl="0">
              <a:lnSpc>
                <a:spcPct val="100000"/>
              </a:lnSpc>
              <a:spcBef>
                <a:spcPts val="0"/>
              </a:spcBef>
              <a:spcAft>
                <a:spcPts val="0"/>
              </a:spcAft>
              <a:buClr>
                <a:srgbClr val="888888"/>
              </a:buClr>
              <a:buFont typeface="Arial"/>
              <a:buNone/>
              <a:defRPr sz="1200" b="0" i="0" u="none" strike="noStrike" cap="none">
                <a:solidFill>
                  <a:srgbClr val="888888"/>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endParaRPr/>
          </a:p>
        </p:txBody>
      </p:sp>
      <p:sp>
        <p:nvSpPr>
          <p:cNvPr id="111" name="Shape 111"/>
          <p:cNvSpPr txBox="1">
            <a:spLocks noGrp="1"/>
          </p:cNvSpPr>
          <p:nvPr>
            <p:ph type="sldNum" idx="12"/>
          </p:nvPr>
        </p:nvSpPr>
        <p:spPr>
          <a:xfrm>
            <a:off x="8610600" y="6356350"/>
            <a:ext cx="2743199" cy="365125"/>
          </a:xfrm>
          <a:prstGeom prst="rect">
            <a:avLst/>
          </a:prstGeom>
          <a:noFill/>
          <a:ln>
            <a:noFill/>
          </a:ln>
        </p:spPr>
        <p:txBody>
          <a:bodyPr wrap="square" lIns="91425" tIns="45700" rIns="91425" bIns="45700" anchor="ctr" anchorCtr="0">
            <a:noAutofit/>
          </a:bodyPr>
          <a:lstStyle/>
          <a:p>
            <a:pPr marL="0" marR="0" lvl="0" indent="0" algn="r" rtl="0">
              <a:lnSpc>
                <a:spcPct val="100000"/>
              </a:lnSpc>
              <a:spcBef>
                <a:spcPts val="0"/>
              </a:spcBef>
              <a:spcAft>
                <a:spcPts val="0"/>
              </a:spcAft>
              <a:buClr>
                <a:srgbClr val="888888"/>
              </a:buClr>
              <a:buSzPct val="25000"/>
              <a:buFont typeface="Arial"/>
              <a:buNone/>
            </a:pPr>
            <a:fld id="{00000000-1234-1234-1234-123412341234}" type="slidenum">
              <a:rPr lang="en-US" sz="1200" b="0" i="0" u="none" strike="noStrike" cap="none">
                <a:solidFill>
                  <a:srgbClr val="888888"/>
                </a:solidFill>
                <a:latin typeface="Arial"/>
                <a:ea typeface="Arial"/>
                <a:cs typeface="Arial"/>
                <a:sym typeface="Arial"/>
              </a:rPr>
              <a:t>‹#›</a:t>
            </a:fld>
            <a:endParaRPr lang="en-US" sz="1200" b="0" i="0" u="none" strike="noStrike" cap="none">
              <a:solidFill>
                <a:srgbClr val="888888"/>
              </a:solidFill>
              <a:latin typeface="Arial"/>
              <a:ea typeface="Arial"/>
              <a:cs typeface="Arial"/>
              <a:sym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Shape 112"/>
        <p:cNvGrpSpPr/>
        <p:nvPr/>
      </p:nvGrpSpPr>
      <p:grpSpPr>
        <a:xfrm>
          <a:off x="0" y="0"/>
          <a:ext cx="0" cy="0"/>
          <a:chOff x="0" y="0"/>
          <a:chExt cx="0" cy="0"/>
        </a:xfrm>
      </p:grpSpPr>
      <p:sp>
        <p:nvSpPr>
          <p:cNvPr id="113" name="Shape 113"/>
          <p:cNvSpPr txBox="1">
            <a:spLocks noGrp="1"/>
          </p:cNvSpPr>
          <p:nvPr>
            <p:ph type="title"/>
          </p:nvPr>
        </p:nvSpPr>
        <p:spPr>
          <a:xfrm>
            <a:off x="838200" y="365125"/>
            <a:ext cx="10515599" cy="1325562"/>
          </a:xfrm>
          <a:prstGeom prst="rect">
            <a:avLst/>
          </a:prstGeom>
          <a:noFill/>
          <a:ln>
            <a:noFill/>
          </a:ln>
        </p:spPr>
        <p:txBody>
          <a:bodyPr wrap="square" lIns="91425" tIns="91425" rIns="91425" bIns="91425" anchor="ctr" anchorCtr="0"/>
          <a:lstStyle>
            <a:lvl1pPr marL="0" marR="0" lvl="0" indent="0" algn="l" rtl="0">
              <a:lnSpc>
                <a:spcPct val="90000"/>
              </a:lnSpc>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14" name="Shape 114"/>
          <p:cNvSpPr txBox="1">
            <a:spLocks noGrp="1"/>
          </p:cNvSpPr>
          <p:nvPr>
            <p:ph type="body" idx="1"/>
          </p:nvPr>
        </p:nvSpPr>
        <p:spPr>
          <a:xfrm>
            <a:off x="838200" y="1825625"/>
            <a:ext cx="5181600" cy="4351338"/>
          </a:xfrm>
          <a:prstGeom prst="rect">
            <a:avLst/>
          </a:prstGeom>
          <a:noFill/>
          <a:ln>
            <a:noFill/>
          </a:ln>
        </p:spPr>
        <p:txBody>
          <a:bodyPr wrap="square" lIns="91425" tIns="91425" rIns="91425" bIns="91425" anchor="t" anchorCtr="0"/>
          <a:lstStyle>
            <a:lvl1pPr marL="228600" marR="0" lvl="0" indent="-50800" algn="l" rtl="0">
              <a:lnSpc>
                <a:spcPct val="90000"/>
              </a:lnSpc>
              <a:spcBef>
                <a:spcPts val="100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1pPr>
            <a:lvl2pPr marL="685800" marR="0" lvl="1" indent="-76200" algn="l" rtl="0">
              <a:lnSpc>
                <a:spcPct val="90000"/>
              </a:lnSpc>
              <a:spcBef>
                <a:spcPts val="50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2pPr>
            <a:lvl3pPr marL="1143000" marR="0" lvl="2" indent="-101600" algn="l" rtl="0">
              <a:lnSpc>
                <a:spcPct val="90000"/>
              </a:lnSpc>
              <a:spcBef>
                <a:spcPts val="5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0200" marR="0" lvl="3"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15" name="Shape 115"/>
          <p:cNvSpPr txBox="1">
            <a:spLocks noGrp="1"/>
          </p:cNvSpPr>
          <p:nvPr>
            <p:ph type="body" idx="2"/>
          </p:nvPr>
        </p:nvSpPr>
        <p:spPr>
          <a:xfrm>
            <a:off x="6172200" y="1825625"/>
            <a:ext cx="5181600" cy="4351338"/>
          </a:xfrm>
          <a:prstGeom prst="rect">
            <a:avLst/>
          </a:prstGeom>
          <a:noFill/>
          <a:ln>
            <a:noFill/>
          </a:ln>
        </p:spPr>
        <p:txBody>
          <a:bodyPr wrap="square" lIns="91425" tIns="91425" rIns="91425" bIns="91425" anchor="t" anchorCtr="0"/>
          <a:lstStyle>
            <a:lvl1pPr marL="228600" marR="0" lvl="0" indent="-50800" algn="l" rtl="0">
              <a:lnSpc>
                <a:spcPct val="90000"/>
              </a:lnSpc>
              <a:spcBef>
                <a:spcPts val="100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1pPr>
            <a:lvl2pPr marL="685800" marR="0" lvl="1" indent="-76200" algn="l" rtl="0">
              <a:lnSpc>
                <a:spcPct val="90000"/>
              </a:lnSpc>
              <a:spcBef>
                <a:spcPts val="50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2pPr>
            <a:lvl3pPr marL="1143000" marR="0" lvl="2" indent="-101600" algn="l" rtl="0">
              <a:lnSpc>
                <a:spcPct val="90000"/>
              </a:lnSpc>
              <a:spcBef>
                <a:spcPts val="5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0200" marR="0" lvl="3"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16" name="Shape 116"/>
          <p:cNvSpPr txBox="1">
            <a:spLocks noGrp="1"/>
          </p:cNvSpPr>
          <p:nvPr>
            <p:ph type="dt" idx="10"/>
          </p:nvPr>
        </p:nvSpPr>
        <p:spPr>
          <a:xfrm>
            <a:off x="838200" y="6356350"/>
            <a:ext cx="2743199" cy="365125"/>
          </a:xfrm>
          <a:prstGeom prst="rect">
            <a:avLst/>
          </a:prstGeom>
          <a:noFill/>
          <a:ln>
            <a:noFill/>
          </a:ln>
        </p:spPr>
        <p:txBody>
          <a:bodyPr wrap="square" lIns="91425" tIns="91425" rIns="91425" bIns="91425" anchor="ctr" anchorCtr="0"/>
          <a:lstStyle>
            <a:lvl1pPr marL="0" marR="0" lvl="0" indent="0" algn="l" rtl="0">
              <a:lnSpc>
                <a:spcPct val="100000"/>
              </a:lnSpc>
              <a:spcBef>
                <a:spcPts val="0"/>
              </a:spcBef>
              <a:spcAft>
                <a:spcPts val="0"/>
              </a:spcAft>
              <a:buClr>
                <a:srgbClr val="888888"/>
              </a:buClr>
              <a:buFont typeface="Arial"/>
              <a:buNone/>
              <a:defRPr sz="1200" b="0" i="0" u="none" strike="noStrike" cap="none">
                <a:solidFill>
                  <a:srgbClr val="888888"/>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endParaRPr/>
          </a:p>
        </p:txBody>
      </p:sp>
      <p:sp>
        <p:nvSpPr>
          <p:cNvPr id="117" name="Shape 117"/>
          <p:cNvSpPr txBox="1">
            <a:spLocks noGrp="1"/>
          </p:cNvSpPr>
          <p:nvPr>
            <p:ph type="ftr" idx="11"/>
          </p:nvPr>
        </p:nvSpPr>
        <p:spPr>
          <a:xfrm>
            <a:off x="4038600" y="6356350"/>
            <a:ext cx="4114800" cy="365125"/>
          </a:xfrm>
          <a:prstGeom prst="rect">
            <a:avLst/>
          </a:prstGeom>
          <a:noFill/>
          <a:ln>
            <a:noFill/>
          </a:ln>
        </p:spPr>
        <p:txBody>
          <a:bodyPr wrap="square" lIns="91425" tIns="91425" rIns="91425" bIns="91425" anchor="ctr" anchorCtr="0"/>
          <a:lstStyle>
            <a:lvl1pPr marL="0" marR="0" lvl="0" indent="0" algn="ctr" rtl="0">
              <a:lnSpc>
                <a:spcPct val="100000"/>
              </a:lnSpc>
              <a:spcBef>
                <a:spcPts val="0"/>
              </a:spcBef>
              <a:spcAft>
                <a:spcPts val="0"/>
              </a:spcAft>
              <a:buClr>
                <a:srgbClr val="888888"/>
              </a:buClr>
              <a:buFont typeface="Arial"/>
              <a:buNone/>
              <a:defRPr sz="1200" b="0" i="0" u="none" strike="noStrike" cap="none">
                <a:solidFill>
                  <a:srgbClr val="888888"/>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endParaRPr/>
          </a:p>
        </p:txBody>
      </p:sp>
      <p:sp>
        <p:nvSpPr>
          <p:cNvPr id="118" name="Shape 118"/>
          <p:cNvSpPr txBox="1">
            <a:spLocks noGrp="1"/>
          </p:cNvSpPr>
          <p:nvPr>
            <p:ph type="sldNum" idx="12"/>
          </p:nvPr>
        </p:nvSpPr>
        <p:spPr>
          <a:xfrm>
            <a:off x="8610600" y="6356350"/>
            <a:ext cx="2743199" cy="365125"/>
          </a:xfrm>
          <a:prstGeom prst="rect">
            <a:avLst/>
          </a:prstGeom>
          <a:noFill/>
          <a:ln>
            <a:noFill/>
          </a:ln>
        </p:spPr>
        <p:txBody>
          <a:bodyPr wrap="square" lIns="91425" tIns="45700" rIns="91425" bIns="45700" anchor="ctr" anchorCtr="0">
            <a:noAutofit/>
          </a:bodyPr>
          <a:lstStyle/>
          <a:p>
            <a:pPr marL="0" marR="0" lvl="0" indent="0" algn="r" rtl="0">
              <a:lnSpc>
                <a:spcPct val="100000"/>
              </a:lnSpc>
              <a:spcBef>
                <a:spcPts val="0"/>
              </a:spcBef>
              <a:spcAft>
                <a:spcPts val="0"/>
              </a:spcAft>
              <a:buClr>
                <a:srgbClr val="888888"/>
              </a:buClr>
              <a:buSzPct val="25000"/>
              <a:buFont typeface="Arial"/>
              <a:buNone/>
            </a:pPr>
            <a:fld id="{00000000-1234-1234-1234-123412341234}" type="slidenum">
              <a:rPr lang="en-US" sz="1200" b="0" i="0" u="none" strike="noStrike" cap="none">
                <a:solidFill>
                  <a:srgbClr val="888888"/>
                </a:solidFill>
                <a:latin typeface="Arial"/>
                <a:ea typeface="Arial"/>
                <a:cs typeface="Arial"/>
                <a:sym typeface="Arial"/>
              </a:rPr>
              <a:t>‹#›</a:t>
            </a:fld>
            <a:endParaRPr lang="en-US" sz="1200" b="0" i="0" u="none" strike="noStrike" cap="none">
              <a:solidFill>
                <a:srgbClr val="888888"/>
              </a:solidFill>
              <a:latin typeface="Arial"/>
              <a:ea typeface="Arial"/>
              <a:cs typeface="Arial"/>
              <a:sym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Shape 119"/>
        <p:cNvGrpSpPr/>
        <p:nvPr/>
      </p:nvGrpSpPr>
      <p:grpSpPr>
        <a:xfrm>
          <a:off x="0" y="0"/>
          <a:ext cx="0" cy="0"/>
          <a:chOff x="0" y="0"/>
          <a:chExt cx="0" cy="0"/>
        </a:xfrm>
      </p:grpSpPr>
      <p:sp>
        <p:nvSpPr>
          <p:cNvPr id="120" name="Shape 120"/>
          <p:cNvSpPr txBox="1">
            <a:spLocks noGrp="1"/>
          </p:cNvSpPr>
          <p:nvPr>
            <p:ph type="title"/>
          </p:nvPr>
        </p:nvSpPr>
        <p:spPr>
          <a:xfrm>
            <a:off x="839787" y="365125"/>
            <a:ext cx="10515599" cy="1325562"/>
          </a:xfrm>
          <a:prstGeom prst="rect">
            <a:avLst/>
          </a:prstGeom>
          <a:noFill/>
          <a:ln>
            <a:noFill/>
          </a:ln>
        </p:spPr>
        <p:txBody>
          <a:bodyPr wrap="square" lIns="91425" tIns="91425" rIns="91425" bIns="91425" anchor="ctr" anchorCtr="0"/>
          <a:lstStyle>
            <a:lvl1pPr marL="0" marR="0" lvl="0" indent="0" algn="l" rtl="0">
              <a:lnSpc>
                <a:spcPct val="90000"/>
              </a:lnSpc>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21" name="Shape 121"/>
          <p:cNvSpPr txBox="1">
            <a:spLocks noGrp="1"/>
          </p:cNvSpPr>
          <p:nvPr>
            <p:ph type="body" idx="1"/>
          </p:nvPr>
        </p:nvSpPr>
        <p:spPr>
          <a:xfrm>
            <a:off x="839787" y="1681163"/>
            <a:ext cx="5157787" cy="823912"/>
          </a:xfrm>
          <a:prstGeom prst="rect">
            <a:avLst/>
          </a:prstGeom>
          <a:noFill/>
          <a:ln>
            <a:noFill/>
          </a:ln>
        </p:spPr>
        <p:txBody>
          <a:bodyPr wrap="square" lIns="91425" tIns="91425" rIns="91425" bIns="91425" anchor="b" anchorCtr="0"/>
          <a:lstStyle>
            <a:lvl1pPr marL="0" marR="0" lvl="0" indent="0" algn="l" rtl="0">
              <a:lnSpc>
                <a:spcPct val="90000"/>
              </a:lnSpc>
              <a:spcBef>
                <a:spcPts val="1000"/>
              </a:spcBef>
              <a:buClr>
                <a:schemeClr val="dk1"/>
              </a:buClr>
              <a:buFont typeface="Arial"/>
              <a:buNone/>
              <a:defRPr sz="2400" b="1" i="0" u="none" strike="noStrike" cap="none">
                <a:solidFill>
                  <a:schemeClr val="dk1"/>
                </a:solidFill>
                <a:latin typeface="Calibri"/>
                <a:ea typeface="Calibri"/>
                <a:cs typeface="Calibri"/>
                <a:sym typeface="Calibri"/>
              </a:defRPr>
            </a:lvl1pPr>
            <a:lvl2pPr marL="457200" marR="0" lvl="1" indent="0" algn="l" rtl="0">
              <a:lnSpc>
                <a:spcPct val="90000"/>
              </a:lnSpc>
              <a:spcBef>
                <a:spcPts val="500"/>
              </a:spcBef>
              <a:buClr>
                <a:schemeClr val="dk1"/>
              </a:buClr>
              <a:buFont typeface="Arial"/>
              <a:buNone/>
              <a:defRPr sz="2000" b="1" i="0" u="none" strike="noStrike" cap="none">
                <a:solidFill>
                  <a:schemeClr val="dk1"/>
                </a:solidFill>
                <a:latin typeface="Calibri"/>
                <a:ea typeface="Calibri"/>
                <a:cs typeface="Calibri"/>
                <a:sym typeface="Calibri"/>
              </a:defRPr>
            </a:lvl2pPr>
            <a:lvl3pPr marL="914400" marR="0" lvl="2" indent="0" algn="l" rtl="0">
              <a:lnSpc>
                <a:spcPct val="90000"/>
              </a:lnSpc>
              <a:spcBef>
                <a:spcPts val="500"/>
              </a:spcBef>
              <a:buClr>
                <a:schemeClr val="dk1"/>
              </a:buClr>
              <a:buFont typeface="Arial"/>
              <a:buNone/>
              <a:defRPr sz="1800" b="1" i="0" u="none" strike="noStrike" cap="none">
                <a:solidFill>
                  <a:schemeClr val="dk1"/>
                </a:solidFill>
                <a:latin typeface="Calibri"/>
                <a:ea typeface="Calibri"/>
                <a:cs typeface="Calibri"/>
                <a:sym typeface="Calibri"/>
              </a:defRPr>
            </a:lvl3pPr>
            <a:lvl4pPr marL="1371600" marR="0" lvl="3" indent="0" algn="l" rtl="0">
              <a:lnSpc>
                <a:spcPct val="90000"/>
              </a:lnSpc>
              <a:spcBef>
                <a:spcPts val="500"/>
              </a:spcBef>
              <a:buClr>
                <a:schemeClr val="dk1"/>
              </a:buClr>
              <a:buFont typeface="Arial"/>
              <a:buNone/>
              <a:defRPr sz="1600" b="1" i="0" u="none" strike="noStrike" cap="none">
                <a:solidFill>
                  <a:schemeClr val="dk1"/>
                </a:solidFill>
                <a:latin typeface="Calibri"/>
                <a:ea typeface="Calibri"/>
                <a:cs typeface="Calibri"/>
                <a:sym typeface="Calibri"/>
              </a:defRPr>
            </a:lvl4pPr>
            <a:lvl5pPr marL="1828800" marR="0" lvl="4" indent="0" algn="l" rtl="0">
              <a:lnSpc>
                <a:spcPct val="90000"/>
              </a:lnSpc>
              <a:spcBef>
                <a:spcPts val="500"/>
              </a:spcBef>
              <a:buClr>
                <a:schemeClr val="dk1"/>
              </a:buClr>
              <a:buFont typeface="Arial"/>
              <a:buNone/>
              <a:defRPr sz="1600" b="1" i="0" u="none" strike="noStrike" cap="none">
                <a:solidFill>
                  <a:schemeClr val="dk1"/>
                </a:solidFill>
                <a:latin typeface="Calibri"/>
                <a:ea typeface="Calibri"/>
                <a:cs typeface="Calibri"/>
                <a:sym typeface="Calibri"/>
              </a:defRPr>
            </a:lvl5pPr>
            <a:lvl6pPr marL="2286000" marR="0" lvl="5" indent="0" algn="l" rtl="0">
              <a:lnSpc>
                <a:spcPct val="90000"/>
              </a:lnSpc>
              <a:spcBef>
                <a:spcPts val="500"/>
              </a:spcBef>
              <a:buClr>
                <a:schemeClr val="dk1"/>
              </a:buClr>
              <a:buFont typeface="Arial"/>
              <a:buNone/>
              <a:defRPr sz="1600" b="1" i="0" u="none" strike="noStrike" cap="none">
                <a:solidFill>
                  <a:schemeClr val="dk1"/>
                </a:solidFill>
                <a:latin typeface="Calibri"/>
                <a:ea typeface="Calibri"/>
                <a:cs typeface="Calibri"/>
                <a:sym typeface="Calibri"/>
              </a:defRPr>
            </a:lvl6pPr>
            <a:lvl7pPr marL="2743200" marR="0" lvl="6" indent="0" algn="l" rtl="0">
              <a:lnSpc>
                <a:spcPct val="90000"/>
              </a:lnSpc>
              <a:spcBef>
                <a:spcPts val="500"/>
              </a:spcBef>
              <a:buClr>
                <a:schemeClr val="dk1"/>
              </a:buClr>
              <a:buFont typeface="Arial"/>
              <a:buNone/>
              <a:defRPr sz="1600" b="1" i="0" u="none" strike="noStrike" cap="none">
                <a:solidFill>
                  <a:schemeClr val="dk1"/>
                </a:solidFill>
                <a:latin typeface="Calibri"/>
                <a:ea typeface="Calibri"/>
                <a:cs typeface="Calibri"/>
                <a:sym typeface="Calibri"/>
              </a:defRPr>
            </a:lvl7pPr>
            <a:lvl8pPr marL="3200400" marR="0" lvl="7" indent="0" algn="l" rtl="0">
              <a:lnSpc>
                <a:spcPct val="90000"/>
              </a:lnSpc>
              <a:spcBef>
                <a:spcPts val="500"/>
              </a:spcBef>
              <a:buClr>
                <a:schemeClr val="dk1"/>
              </a:buClr>
              <a:buFont typeface="Arial"/>
              <a:buNone/>
              <a:defRPr sz="1600" b="1" i="0" u="none" strike="noStrike" cap="none">
                <a:solidFill>
                  <a:schemeClr val="dk1"/>
                </a:solidFill>
                <a:latin typeface="Calibri"/>
                <a:ea typeface="Calibri"/>
                <a:cs typeface="Calibri"/>
                <a:sym typeface="Calibri"/>
              </a:defRPr>
            </a:lvl8pPr>
            <a:lvl9pPr marL="3657600" marR="0" lvl="8" indent="0" algn="l" rtl="0">
              <a:lnSpc>
                <a:spcPct val="90000"/>
              </a:lnSpc>
              <a:spcBef>
                <a:spcPts val="500"/>
              </a:spcBef>
              <a:buClr>
                <a:schemeClr val="dk1"/>
              </a:buClr>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122" name="Shape 122"/>
          <p:cNvSpPr txBox="1">
            <a:spLocks noGrp="1"/>
          </p:cNvSpPr>
          <p:nvPr>
            <p:ph type="body" idx="2"/>
          </p:nvPr>
        </p:nvSpPr>
        <p:spPr>
          <a:xfrm>
            <a:off x="839787" y="2505075"/>
            <a:ext cx="5157787" cy="3684588"/>
          </a:xfrm>
          <a:prstGeom prst="rect">
            <a:avLst/>
          </a:prstGeom>
          <a:noFill/>
          <a:ln>
            <a:noFill/>
          </a:ln>
        </p:spPr>
        <p:txBody>
          <a:bodyPr wrap="square" lIns="91425" tIns="91425" rIns="91425" bIns="91425" anchor="t" anchorCtr="0"/>
          <a:lstStyle>
            <a:lvl1pPr marL="228600" marR="0" lvl="0" indent="-50800" algn="l" rtl="0">
              <a:lnSpc>
                <a:spcPct val="90000"/>
              </a:lnSpc>
              <a:spcBef>
                <a:spcPts val="100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1pPr>
            <a:lvl2pPr marL="685800" marR="0" lvl="1" indent="-76200" algn="l" rtl="0">
              <a:lnSpc>
                <a:spcPct val="90000"/>
              </a:lnSpc>
              <a:spcBef>
                <a:spcPts val="50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2pPr>
            <a:lvl3pPr marL="1143000" marR="0" lvl="2" indent="-101600" algn="l" rtl="0">
              <a:lnSpc>
                <a:spcPct val="90000"/>
              </a:lnSpc>
              <a:spcBef>
                <a:spcPts val="5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0200" marR="0" lvl="3"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3" name="Shape 123"/>
          <p:cNvSpPr txBox="1">
            <a:spLocks noGrp="1"/>
          </p:cNvSpPr>
          <p:nvPr>
            <p:ph type="body" idx="3"/>
          </p:nvPr>
        </p:nvSpPr>
        <p:spPr>
          <a:xfrm>
            <a:off x="6172200" y="1681163"/>
            <a:ext cx="5183187" cy="823912"/>
          </a:xfrm>
          <a:prstGeom prst="rect">
            <a:avLst/>
          </a:prstGeom>
          <a:noFill/>
          <a:ln>
            <a:noFill/>
          </a:ln>
        </p:spPr>
        <p:txBody>
          <a:bodyPr wrap="square" lIns="91425" tIns="91425" rIns="91425" bIns="91425" anchor="b" anchorCtr="0"/>
          <a:lstStyle>
            <a:lvl1pPr marL="0" marR="0" lvl="0" indent="0" algn="l" rtl="0">
              <a:lnSpc>
                <a:spcPct val="90000"/>
              </a:lnSpc>
              <a:spcBef>
                <a:spcPts val="1000"/>
              </a:spcBef>
              <a:buClr>
                <a:schemeClr val="dk1"/>
              </a:buClr>
              <a:buFont typeface="Arial"/>
              <a:buNone/>
              <a:defRPr sz="2400" b="1" i="0" u="none" strike="noStrike" cap="none">
                <a:solidFill>
                  <a:schemeClr val="dk1"/>
                </a:solidFill>
                <a:latin typeface="Calibri"/>
                <a:ea typeface="Calibri"/>
                <a:cs typeface="Calibri"/>
                <a:sym typeface="Calibri"/>
              </a:defRPr>
            </a:lvl1pPr>
            <a:lvl2pPr marL="457200" marR="0" lvl="1" indent="0" algn="l" rtl="0">
              <a:lnSpc>
                <a:spcPct val="90000"/>
              </a:lnSpc>
              <a:spcBef>
                <a:spcPts val="500"/>
              </a:spcBef>
              <a:buClr>
                <a:schemeClr val="dk1"/>
              </a:buClr>
              <a:buFont typeface="Arial"/>
              <a:buNone/>
              <a:defRPr sz="2000" b="1" i="0" u="none" strike="noStrike" cap="none">
                <a:solidFill>
                  <a:schemeClr val="dk1"/>
                </a:solidFill>
                <a:latin typeface="Calibri"/>
                <a:ea typeface="Calibri"/>
                <a:cs typeface="Calibri"/>
                <a:sym typeface="Calibri"/>
              </a:defRPr>
            </a:lvl2pPr>
            <a:lvl3pPr marL="914400" marR="0" lvl="2" indent="0" algn="l" rtl="0">
              <a:lnSpc>
                <a:spcPct val="90000"/>
              </a:lnSpc>
              <a:spcBef>
                <a:spcPts val="500"/>
              </a:spcBef>
              <a:buClr>
                <a:schemeClr val="dk1"/>
              </a:buClr>
              <a:buFont typeface="Arial"/>
              <a:buNone/>
              <a:defRPr sz="1800" b="1" i="0" u="none" strike="noStrike" cap="none">
                <a:solidFill>
                  <a:schemeClr val="dk1"/>
                </a:solidFill>
                <a:latin typeface="Calibri"/>
                <a:ea typeface="Calibri"/>
                <a:cs typeface="Calibri"/>
                <a:sym typeface="Calibri"/>
              </a:defRPr>
            </a:lvl3pPr>
            <a:lvl4pPr marL="1371600" marR="0" lvl="3" indent="0" algn="l" rtl="0">
              <a:lnSpc>
                <a:spcPct val="90000"/>
              </a:lnSpc>
              <a:spcBef>
                <a:spcPts val="500"/>
              </a:spcBef>
              <a:buClr>
                <a:schemeClr val="dk1"/>
              </a:buClr>
              <a:buFont typeface="Arial"/>
              <a:buNone/>
              <a:defRPr sz="1600" b="1" i="0" u="none" strike="noStrike" cap="none">
                <a:solidFill>
                  <a:schemeClr val="dk1"/>
                </a:solidFill>
                <a:latin typeface="Calibri"/>
                <a:ea typeface="Calibri"/>
                <a:cs typeface="Calibri"/>
                <a:sym typeface="Calibri"/>
              </a:defRPr>
            </a:lvl4pPr>
            <a:lvl5pPr marL="1828800" marR="0" lvl="4" indent="0" algn="l" rtl="0">
              <a:lnSpc>
                <a:spcPct val="90000"/>
              </a:lnSpc>
              <a:spcBef>
                <a:spcPts val="500"/>
              </a:spcBef>
              <a:buClr>
                <a:schemeClr val="dk1"/>
              </a:buClr>
              <a:buFont typeface="Arial"/>
              <a:buNone/>
              <a:defRPr sz="1600" b="1" i="0" u="none" strike="noStrike" cap="none">
                <a:solidFill>
                  <a:schemeClr val="dk1"/>
                </a:solidFill>
                <a:latin typeface="Calibri"/>
                <a:ea typeface="Calibri"/>
                <a:cs typeface="Calibri"/>
                <a:sym typeface="Calibri"/>
              </a:defRPr>
            </a:lvl5pPr>
            <a:lvl6pPr marL="2286000" marR="0" lvl="5" indent="0" algn="l" rtl="0">
              <a:lnSpc>
                <a:spcPct val="90000"/>
              </a:lnSpc>
              <a:spcBef>
                <a:spcPts val="500"/>
              </a:spcBef>
              <a:buClr>
                <a:schemeClr val="dk1"/>
              </a:buClr>
              <a:buFont typeface="Arial"/>
              <a:buNone/>
              <a:defRPr sz="1600" b="1" i="0" u="none" strike="noStrike" cap="none">
                <a:solidFill>
                  <a:schemeClr val="dk1"/>
                </a:solidFill>
                <a:latin typeface="Calibri"/>
                <a:ea typeface="Calibri"/>
                <a:cs typeface="Calibri"/>
                <a:sym typeface="Calibri"/>
              </a:defRPr>
            </a:lvl6pPr>
            <a:lvl7pPr marL="2743200" marR="0" lvl="6" indent="0" algn="l" rtl="0">
              <a:lnSpc>
                <a:spcPct val="90000"/>
              </a:lnSpc>
              <a:spcBef>
                <a:spcPts val="500"/>
              </a:spcBef>
              <a:buClr>
                <a:schemeClr val="dk1"/>
              </a:buClr>
              <a:buFont typeface="Arial"/>
              <a:buNone/>
              <a:defRPr sz="1600" b="1" i="0" u="none" strike="noStrike" cap="none">
                <a:solidFill>
                  <a:schemeClr val="dk1"/>
                </a:solidFill>
                <a:latin typeface="Calibri"/>
                <a:ea typeface="Calibri"/>
                <a:cs typeface="Calibri"/>
                <a:sym typeface="Calibri"/>
              </a:defRPr>
            </a:lvl7pPr>
            <a:lvl8pPr marL="3200400" marR="0" lvl="7" indent="0" algn="l" rtl="0">
              <a:lnSpc>
                <a:spcPct val="90000"/>
              </a:lnSpc>
              <a:spcBef>
                <a:spcPts val="500"/>
              </a:spcBef>
              <a:buClr>
                <a:schemeClr val="dk1"/>
              </a:buClr>
              <a:buFont typeface="Arial"/>
              <a:buNone/>
              <a:defRPr sz="1600" b="1" i="0" u="none" strike="noStrike" cap="none">
                <a:solidFill>
                  <a:schemeClr val="dk1"/>
                </a:solidFill>
                <a:latin typeface="Calibri"/>
                <a:ea typeface="Calibri"/>
                <a:cs typeface="Calibri"/>
                <a:sym typeface="Calibri"/>
              </a:defRPr>
            </a:lvl8pPr>
            <a:lvl9pPr marL="3657600" marR="0" lvl="8" indent="0" algn="l" rtl="0">
              <a:lnSpc>
                <a:spcPct val="90000"/>
              </a:lnSpc>
              <a:spcBef>
                <a:spcPts val="500"/>
              </a:spcBef>
              <a:buClr>
                <a:schemeClr val="dk1"/>
              </a:buClr>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124" name="Shape 124"/>
          <p:cNvSpPr txBox="1">
            <a:spLocks noGrp="1"/>
          </p:cNvSpPr>
          <p:nvPr>
            <p:ph type="body" idx="4"/>
          </p:nvPr>
        </p:nvSpPr>
        <p:spPr>
          <a:xfrm>
            <a:off x="6172200" y="2505075"/>
            <a:ext cx="5183187" cy="3684588"/>
          </a:xfrm>
          <a:prstGeom prst="rect">
            <a:avLst/>
          </a:prstGeom>
          <a:noFill/>
          <a:ln>
            <a:noFill/>
          </a:ln>
        </p:spPr>
        <p:txBody>
          <a:bodyPr wrap="square" lIns="91425" tIns="91425" rIns="91425" bIns="91425" anchor="t" anchorCtr="0"/>
          <a:lstStyle>
            <a:lvl1pPr marL="228600" marR="0" lvl="0" indent="-50800" algn="l" rtl="0">
              <a:lnSpc>
                <a:spcPct val="90000"/>
              </a:lnSpc>
              <a:spcBef>
                <a:spcPts val="100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1pPr>
            <a:lvl2pPr marL="685800" marR="0" lvl="1" indent="-76200" algn="l" rtl="0">
              <a:lnSpc>
                <a:spcPct val="90000"/>
              </a:lnSpc>
              <a:spcBef>
                <a:spcPts val="50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2pPr>
            <a:lvl3pPr marL="1143000" marR="0" lvl="2" indent="-101600" algn="l" rtl="0">
              <a:lnSpc>
                <a:spcPct val="90000"/>
              </a:lnSpc>
              <a:spcBef>
                <a:spcPts val="5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0200" marR="0" lvl="3"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5" name="Shape 125"/>
          <p:cNvSpPr txBox="1">
            <a:spLocks noGrp="1"/>
          </p:cNvSpPr>
          <p:nvPr>
            <p:ph type="dt" idx="10"/>
          </p:nvPr>
        </p:nvSpPr>
        <p:spPr>
          <a:xfrm>
            <a:off x="838200" y="6356350"/>
            <a:ext cx="2743199" cy="365125"/>
          </a:xfrm>
          <a:prstGeom prst="rect">
            <a:avLst/>
          </a:prstGeom>
          <a:noFill/>
          <a:ln>
            <a:noFill/>
          </a:ln>
        </p:spPr>
        <p:txBody>
          <a:bodyPr wrap="square" lIns="91425" tIns="91425" rIns="91425" bIns="91425" anchor="ctr" anchorCtr="0"/>
          <a:lstStyle>
            <a:lvl1pPr marL="0" marR="0" lvl="0" indent="0" algn="l" rtl="0">
              <a:lnSpc>
                <a:spcPct val="100000"/>
              </a:lnSpc>
              <a:spcBef>
                <a:spcPts val="0"/>
              </a:spcBef>
              <a:spcAft>
                <a:spcPts val="0"/>
              </a:spcAft>
              <a:buClr>
                <a:srgbClr val="888888"/>
              </a:buClr>
              <a:buFont typeface="Arial"/>
              <a:buNone/>
              <a:defRPr sz="1200" b="0" i="0" u="none" strike="noStrike" cap="none">
                <a:solidFill>
                  <a:srgbClr val="888888"/>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endParaRPr/>
          </a:p>
        </p:txBody>
      </p:sp>
      <p:sp>
        <p:nvSpPr>
          <p:cNvPr id="126" name="Shape 126"/>
          <p:cNvSpPr txBox="1">
            <a:spLocks noGrp="1"/>
          </p:cNvSpPr>
          <p:nvPr>
            <p:ph type="ftr" idx="11"/>
          </p:nvPr>
        </p:nvSpPr>
        <p:spPr>
          <a:xfrm>
            <a:off x="4038600" y="6356350"/>
            <a:ext cx="4114800" cy="365125"/>
          </a:xfrm>
          <a:prstGeom prst="rect">
            <a:avLst/>
          </a:prstGeom>
          <a:noFill/>
          <a:ln>
            <a:noFill/>
          </a:ln>
        </p:spPr>
        <p:txBody>
          <a:bodyPr wrap="square" lIns="91425" tIns="91425" rIns="91425" bIns="91425" anchor="ctr" anchorCtr="0"/>
          <a:lstStyle>
            <a:lvl1pPr marL="0" marR="0" lvl="0" indent="0" algn="ctr" rtl="0">
              <a:lnSpc>
                <a:spcPct val="100000"/>
              </a:lnSpc>
              <a:spcBef>
                <a:spcPts val="0"/>
              </a:spcBef>
              <a:spcAft>
                <a:spcPts val="0"/>
              </a:spcAft>
              <a:buClr>
                <a:srgbClr val="888888"/>
              </a:buClr>
              <a:buFont typeface="Arial"/>
              <a:buNone/>
              <a:defRPr sz="1200" b="0" i="0" u="none" strike="noStrike" cap="none">
                <a:solidFill>
                  <a:srgbClr val="888888"/>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endParaRPr/>
          </a:p>
        </p:txBody>
      </p:sp>
      <p:sp>
        <p:nvSpPr>
          <p:cNvPr id="127" name="Shape 127"/>
          <p:cNvSpPr txBox="1">
            <a:spLocks noGrp="1"/>
          </p:cNvSpPr>
          <p:nvPr>
            <p:ph type="sldNum" idx="12"/>
          </p:nvPr>
        </p:nvSpPr>
        <p:spPr>
          <a:xfrm>
            <a:off x="8610600" y="6356350"/>
            <a:ext cx="2743199" cy="365125"/>
          </a:xfrm>
          <a:prstGeom prst="rect">
            <a:avLst/>
          </a:prstGeom>
          <a:noFill/>
          <a:ln>
            <a:noFill/>
          </a:ln>
        </p:spPr>
        <p:txBody>
          <a:bodyPr wrap="square" lIns="91425" tIns="45700" rIns="91425" bIns="45700" anchor="ctr" anchorCtr="0">
            <a:noAutofit/>
          </a:bodyPr>
          <a:lstStyle/>
          <a:p>
            <a:pPr marL="0" marR="0" lvl="0" indent="0" algn="r" rtl="0">
              <a:lnSpc>
                <a:spcPct val="100000"/>
              </a:lnSpc>
              <a:spcBef>
                <a:spcPts val="0"/>
              </a:spcBef>
              <a:spcAft>
                <a:spcPts val="0"/>
              </a:spcAft>
              <a:buClr>
                <a:srgbClr val="888888"/>
              </a:buClr>
              <a:buSzPct val="25000"/>
              <a:buFont typeface="Arial"/>
              <a:buNone/>
            </a:pPr>
            <a:fld id="{00000000-1234-1234-1234-123412341234}" type="slidenum">
              <a:rPr lang="en-US" sz="1200" b="0" i="0" u="none" strike="noStrike" cap="none">
                <a:solidFill>
                  <a:srgbClr val="888888"/>
                </a:solidFill>
                <a:latin typeface="Arial"/>
                <a:ea typeface="Arial"/>
                <a:cs typeface="Arial"/>
                <a:sym typeface="Arial"/>
              </a:rPr>
              <a:t>‹#›</a:t>
            </a:fld>
            <a:endParaRPr lang="en-US" sz="1200" b="0" i="0" u="none" strike="noStrike" cap="none">
              <a:solidFill>
                <a:srgbClr val="888888"/>
              </a:solidFill>
              <a:latin typeface="Arial"/>
              <a:ea typeface="Arial"/>
              <a:cs typeface="Arial"/>
              <a:sym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128"/>
        <p:cNvGrpSpPr/>
        <p:nvPr/>
      </p:nvGrpSpPr>
      <p:grpSpPr>
        <a:xfrm>
          <a:off x="0" y="0"/>
          <a:ext cx="0" cy="0"/>
          <a:chOff x="0" y="0"/>
          <a:chExt cx="0" cy="0"/>
        </a:xfrm>
      </p:grpSpPr>
      <p:sp>
        <p:nvSpPr>
          <p:cNvPr id="129" name="Shape 129"/>
          <p:cNvSpPr txBox="1">
            <a:spLocks noGrp="1"/>
          </p:cNvSpPr>
          <p:nvPr>
            <p:ph type="title"/>
          </p:nvPr>
        </p:nvSpPr>
        <p:spPr>
          <a:xfrm>
            <a:off x="838200" y="365125"/>
            <a:ext cx="10515599" cy="1325562"/>
          </a:xfrm>
          <a:prstGeom prst="rect">
            <a:avLst/>
          </a:prstGeom>
          <a:noFill/>
          <a:ln>
            <a:noFill/>
          </a:ln>
        </p:spPr>
        <p:txBody>
          <a:bodyPr wrap="square" lIns="91425" tIns="91425" rIns="91425" bIns="91425" anchor="ctr" anchorCtr="0"/>
          <a:lstStyle>
            <a:lvl1pPr marL="0" marR="0" lvl="0" indent="0" algn="l" rtl="0">
              <a:lnSpc>
                <a:spcPct val="90000"/>
              </a:lnSpc>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30" name="Shape 130"/>
          <p:cNvSpPr txBox="1">
            <a:spLocks noGrp="1"/>
          </p:cNvSpPr>
          <p:nvPr>
            <p:ph type="dt" idx="10"/>
          </p:nvPr>
        </p:nvSpPr>
        <p:spPr>
          <a:xfrm>
            <a:off x="838200" y="6356350"/>
            <a:ext cx="2743199" cy="365125"/>
          </a:xfrm>
          <a:prstGeom prst="rect">
            <a:avLst/>
          </a:prstGeom>
          <a:noFill/>
          <a:ln>
            <a:noFill/>
          </a:ln>
        </p:spPr>
        <p:txBody>
          <a:bodyPr wrap="square" lIns="91425" tIns="91425" rIns="91425" bIns="91425" anchor="ctr" anchorCtr="0"/>
          <a:lstStyle>
            <a:lvl1pPr marL="0" marR="0" lvl="0" indent="0" algn="l" rtl="0">
              <a:lnSpc>
                <a:spcPct val="100000"/>
              </a:lnSpc>
              <a:spcBef>
                <a:spcPts val="0"/>
              </a:spcBef>
              <a:spcAft>
                <a:spcPts val="0"/>
              </a:spcAft>
              <a:buClr>
                <a:srgbClr val="888888"/>
              </a:buClr>
              <a:buFont typeface="Arial"/>
              <a:buNone/>
              <a:defRPr sz="1200" b="0" i="0" u="none" strike="noStrike" cap="none">
                <a:solidFill>
                  <a:srgbClr val="888888"/>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endParaRPr/>
          </a:p>
        </p:txBody>
      </p:sp>
      <p:sp>
        <p:nvSpPr>
          <p:cNvPr id="131" name="Shape 131"/>
          <p:cNvSpPr txBox="1">
            <a:spLocks noGrp="1"/>
          </p:cNvSpPr>
          <p:nvPr>
            <p:ph type="ftr" idx="11"/>
          </p:nvPr>
        </p:nvSpPr>
        <p:spPr>
          <a:xfrm>
            <a:off x="4038600" y="6356350"/>
            <a:ext cx="4114800" cy="365125"/>
          </a:xfrm>
          <a:prstGeom prst="rect">
            <a:avLst/>
          </a:prstGeom>
          <a:noFill/>
          <a:ln>
            <a:noFill/>
          </a:ln>
        </p:spPr>
        <p:txBody>
          <a:bodyPr wrap="square" lIns="91425" tIns="91425" rIns="91425" bIns="91425" anchor="ctr" anchorCtr="0"/>
          <a:lstStyle>
            <a:lvl1pPr marL="0" marR="0" lvl="0" indent="0" algn="ctr" rtl="0">
              <a:lnSpc>
                <a:spcPct val="100000"/>
              </a:lnSpc>
              <a:spcBef>
                <a:spcPts val="0"/>
              </a:spcBef>
              <a:spcAft>
                <a:spcPts val="0"/>
              </a:spcAft>
              <a:buClr>
                <a:srgbClr val="888888"/>
              </a:buClr>
              <a:buFont typeface="Arial"/>
              <a:buNone/>
              <a:defRPr sz="1200" b="0" i="0" u="none" strike="noStrike" cap="none">
                <a:solidFill>
                  <a:srgbClr val="888888"/>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endParaRPr/>
          </a:p>
        </p:txBody>
      </p:sp>
      <p:sp>
        <p:nvSpPr>
          <p:cNvPr id="132" name="Shape 132"/>
          <p:cNvSpPr txBox="1">
            <a:spLocks noGrp="1"/>
          </p:cNvSpPr>
          <p:nvPr>
            <p:ph type="sldNum" idx="12"/>
          </p:nvPr>
        </p:nvSpPr>
        <p:spPr>
          <a:xfrm>
            <a:off x="8610600" y="6356350"/>
            <a:ext cx="2743199" cy="365125"/>
          </a:xfrm>
          <a:prstGeom prst="rect">
            <a:avLst/>
          </a:prstGeom>
          <a:noFill/>
          <a:ln>
            <a:noFill/>
          </a:ln>
        </p:spPr>
        <p:txBody>
          <a:bodyPr wrap="square" lIns="91425" tIns="45700" rIns="91425" bIns="45700" anchor="ctr" anchorCtr="0">
            <a:noAutofit/>
          </a:bodyPr>
          <a:lstStyle/>
          <a:p>
            <a:pPr marL="0" marR="0" lvl="0" indent="0" algn="r" rtl="0">
              <a:lnSpc>
                <a:spcPct val="100000"/>
              </a:lnSpc>
              <a:spcBef>
                <a:spcPts val="0"/>
              </a:spcBef>
              <a:spcAft>
                <a:spcPts val="0"/>
              </a:spcAft>
              <a:buClr>
                <a:srgbClr val="888888"/>
              </a:buClr>
              <a:buSzPct val="25000"/>
              <a:buFont typeface="Arial"/>
              <a:buNone/>
            </a:pPr>
            <a:fld id="{00000000-1234-1234-1234-123412341234}" type="slidenum">
              <a:rPr lang="en-US" sz="1200" b="0" i="0" u="none" strike="noStrike" cap="none">
                <a:solidFill>
                  <a:srgbClr val="888888"/>
                </a:solidFill>
                <a:latin typeface="Arial"/>
                <a:ea typeface="Arial"/>
                <a:cs typeface="Arial"/>
                <a:sym typeface="Arial"/>
              </a:rPr>
              <a:t>‹#›</a:t>
            </a:fld>
            <a:endParaRPr lang="en-US" sz="1200" b="0" i="0" u="none" strike="noStrike" cap="none">
              <a:solidFill>
                <a:srgbClr val="888888"/>
              </a:solidFill>
              <a:latin typeface="Arial"/>
              <a:ea typeface="Arial"/>
              <a:cs typeface="Arial"/>
              <a:sym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Shape 133"/>
        <p:cNvGrpSpPr/>
        <p:nvPr/>
      </p:nvGrpSpPr>
      <p:grpSpPr>
        <a:xfrm>
          <a:off x="0" y="0"/>
          <a:ext cx="0" cy="0"/>
          <a:chOff x="0" y="0"/>
          <a:chExt cx="0" cy="0"/>
        </a:xfrm>
      </p:grpSpPr>
      <p:sp>
        <p:nvSpPr>
          <p:cNvPr id="134" name="Shape 134"/>
          <p:cNvSpPr txBox="1">
            <a:spLocks noGrp="1"/>
          </p:cNvSpPr>
          <p:nvPr>
            <p:ph type="title"/>
          </p:nvPr>
        </p:nvSpPr>
        <p:spPr>
          <a:xfrm>
            <a:off x="839787" y="457200"/>
            <a:ext cx="3932237" cy="1600199"/>
          </a:xfrm>
          <a:prstGeom prst="rect">
            <a:avLst/>
          </a:prstGeom>
          <a:noFill/>
          <a:ln>
            <a:noFill/>
          </a:ln>
        </p:spPr>
        <p:txBody>
          <a:bodyPr wrap="square" lIns="91425" tIns="91425" rIns="91425" bIns="91425" anchor="b" anchorCtr="0"/>
          <a:lstStyle>
            <a:lvl1pPr marL="0" marR="0" lvl="0" indent="0" algn="l" rtl="0">
              <a:lnSpc>
                <a:spcPct val="90000"/>
              </a:lnSpc>
              <a:spcBef>
                <a:spcPts val="0"/>
              </a:spcBef>
              <a:buClr>
                <a:schemeClr val="dk1"/>
              </a:buClr>
              <a:buFont typeface="Calibri"/>
              <a:buNone/>
              <a:defRPr sz="32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35" name="Shape 135"/>
          <p:cNvSpPr txBox="1">
            <a:spLocks noGrp="1"/>
          </p:cNvSpPr>
          <p:nvPr>
            <p:ph type="body" idx="1"/>
          </p:nvPr>
        </p:nvSpPr>
        <p:spPr>
          <a:xfrm>
            <a:off x="5183187" y="987425"/>
            <a:ext cx="6172199" cy="4873624"/>
          </a:xfrm>
          <a:prstGeom prst="rect">
            <a:avLst/>
          </a:prstGeom>
          <a:noFill/>
          <a:ln>
            <a:noFill/>
          </a:ln>
        </p:spPr>
        <p:txBody>
          <a:bodyPr wrap="square" lIns="91425" tIns="91425" rIns="91425" bIns="91425" anchor="t" anchorCtr="0"/>
          <a:lstStyle>
            <a:lvl1pPr marL="228600" marR="0" lvl="0" indent="-25400" algn="l" rtl="0">
              <a:lnSpc>
                <a:spcPct val="90000"/>
              </a:lnSpc>
              <a:spcBef>
                <a:spcPts val="1000"/>
              </a:spcBef>
              <a:buClr>
                <a:schemeClr val="dk1"/>
              </a:buClr>
              <a:buSzPct val="100000"/>
              <a:buFont typeface="Arial"/>
              <a:buChar char="•"/>
              <a:defRPr sz="3200" b="0" i="0" u="none" strike="noStrike" cap="none">
                <a:solidFill>
                  <a:schemeClr val="dk1"/>
                </a:solidFill>
                <a:latin typeface="Calibri"/>
                <a:ea typeface="Calibri"/>
                <a:cs typeface="Calibri"/>
                <a:sym typeface="Calibri"/>
              </a:defRPr>
            </a:lvl1pPr>
            <a:lvl2pPr marL="685800" marR="0" lvl="1" indent="-50800" algn="l" rtl="0">
              <a:lnSpc>
                <a:spcPct val="90000"/>
              </a:lnSpc>
              <a:spcBef>
                <a:spcPts val="50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2pPr>
            <a:lvl3pPr marL="1143000" marR="0" lvl="2" indent="-76200" algn="l" rtl="0">
              <a:lnSpc>
                <a:spcPct val="90000"/>
              </a:lnSpc>
              <a:spcBef>
                <a:spcPts val="50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3pPr>
            <a:lvl4pPr marL="1600200" marR="0" lvl="3" indent="-101600" algn="l" rtl="0">
              <a:lnSpc>
                <a:spcPct val="90000"/>
              </a:lnSpc>
              <a:spcBef>
                <a:spcPts val="5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4pPr>
            <a:lvl5pPr marL="2057400" marR="0" lvl="4" indent="-101600" algn="l" rtl="0">
              <a:lnSpc>
                <a:spcPct val="90000"/>
              </a:lnSpc>
              <a:spcBef>
                <a:spcPts val="5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5pPr>
            <a:lvl6pPr marL="2514600" marR="0" lvl="5" indent="-101600" algn="l" rtl="0">
              <a:lnSpc>
                <a:spcPct val="90000"/>
              </a:lnSpc>
              <a:spcBef>
                <a:spcPts val="5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lnSpc>
                <a:spcPct val="90000"/>
              </a:lnSpc>
              <a:spcBef>
                <a:spcPts val="5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lnSpc>
                <a:spcPct val="90000"/>
              </a:lnSpc>
              <a:spcBef>
                <a:spcPts val="5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lnSpc>
                <a:spcPct val="90000"/>
              </a:lnSpc>
              <a:spcBef>
                <a:spcPts val="5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36" name="Shape 136"/>
          <p:cNvSpPr txBox="1">
            <a:spLocks noGrp="1"/>
          </p:cNvSpPr>
          <p:nvPr>
            <p:ph type="body" idx="2"/>
          </p:nvPr>
        </p:nvSpPr>
        <p:spPr>
          <a:xfrm>
            <a:off x="839787" y="2057400"/>
            <a:ext cx="3932237" cy="3811588"/>
          </a:xfrm>
          <a:prstGeom prst="rect">
            <a:avLst/>
          </a:prstGeom>
          <a:noFill/>
          <a:ln>
            <a:noFill/>
          </a:ln>
        </p:spPr>
        <p:txBody>
          <a:bodyPr wrap="square" lIns="91425" tIns="91425" rIns="91425" bIns="91425" anchor="t" anchorCtr="0"/>
          <a:lstStyle>
            <a:lvl1pPr marL="0" marR="0" lvl="0" indent="0" algn="l" rtl="0">
              <a:lnSpc>
                <a:spcPct val="90000"/>
              </a:lnSpc>
              <a:spcBef>
                <a:spcPts val="1000"/>
              </a:spcBef>
              <a:buClr>
                <a:schemeClr val="dk1"/>
              </a:buClr>
              <a:buFont typeface="Arial"/>
              <a:buNone/>
              <a:defRPr sz="1600" b="0" i="0" u="none" strike="noStrike" cap="none">
                <a:solidFill>
                  <a:schemeClr val="dk1"/>
                </a:solidFill>
                <a:latin typeface="Calibri"/>
                <a:ea typeface="Calibri"/>
                <a:cs typeface="Calibri"/>
                <a:sym typeface="Calibri"/>
              </a:defRPr>
            </a:lvl1pPr>
            <a:lvl2pPr marL="457200" marR="0" lvl="1" indent="0" algn="l" rtl="0">
              <a:lnSpc>
                <a:spcPct val="90000"/>
              </a:lnSpc>
              <a:spcBef>
                <a:spcPts val="500"/>
              </a:spcBef>
              <a:buClr>
                <a:schemeClr val="dk1"/>
              </a:buClr>
              <a:buFont typeface="Arial"/>
              <a:buNone/>
              <a:defRPr sz="1400" b="0" i="0" u="none" strike="noStrike" cap="none">
                <a:solidFill>
                  <a:schemeClr val="dk1"/>
                </a:solidFill>
                <a:latin typeface="Calibri"/>
                <a:ea typeface="Calibri"/>
                <a:cs typeface="Calibri"/>
                <a:sym typeface="Calibri"/>
              </a:defRPr>
            </a:lvl2pPr>
            <a:lvl3pPr marL="914400" marR="0" lvl="2" indent="0" algn="l" rtl="0">
              <a:lnSpc>
                <a:spcPct val="90000"/>
              </a:lnSpc>
              <a:spcBef>
                <a:spcPts val="500"/>
              </a:spcBef>
              <a:buClr>
                <a:schemeClr val="dk1"/>
              </a:buClr>
              <a:buFont typeface="Arial"/>
              <a:buNone/>
              <a:defRPr sz="1200" b="0" i="0" u="none" strike="noStrike" cap="none">
                <a:solidFill>
                  <a:schemeClr val="dk1"/>
                </a:solidFill>
                <a:latin typeface="Calibri"/>
                <a:ea typeface="Calibri"/>
                <a:cs typeface="Calibri"/>
                <a:sym typeface="Calibri"/>
              </a:defRPr>
            </a:lvl3pPr>
            <a:lvl4pPr marL="1371600" marR="0" lvl="3" indent="0" algn="l" rtl="0">
              <a:lnSpc>
                <a:spcPct val="90000"/>
              </a:lnSpc>
              <a:spcBef>
                <a:spcPts val="500"/>
              </a:spcBef>
              <a:buClr>
                <a:schemeClr val="dk1"/>
              </a:buClr>
              <a:buFont typeface="Arial"/>
              <a:buNone/>
              <a:defRPr sz="1000" b="0" i="0" u="none" strike="noStrike" cap="none">
                <a:solidFill>
                  <a:schemeClr val="dk1"/>
                </a:solidFill>
                <a:latin typeface="Calibri"/>
                <a:ea typeface="Calibri"/>
                <a:cs typeface="Calibri"/>
                <a:sym typeface="Calibri"/>
              </a:defRPr>
            </a:lvl4pPr>
            <a:lvl5pPr marL="1828800" marR="0" lvl="4" indent="0" algn="l" rtl="0">
              <a:lnSpc>
                <a:spcPct val="90000"/>
              </a:lnSpc>
              <a:spcBef>
                <a:spcPts val="500"/>
              </a:spcBef>
              <a:buClr>
                <a:schemeClr val="dk1"/>
              </a:buClr>
              <a:buFont typeface="Arial"/>
              <a:buNone/>
              <a:defRPr sz="1000" b="0" i="0" u="none" strike="noStrike" cap="none">
                <a:solidFill>
                  <a:schemeClr val="dk1"/>
                </a:solidFill>
                <a:latin typeface="Calibri"/>
                <a:ea typeface="Calibri"/>
                <a:cs typeface="Calibri"/>
                <a:sym typeface="Calibri"/>
              </a:defRPr>
            </a:lvl5pPr>
            <a:lvl6pPr marL="2286000" marR="0" lvl="5" indent="0" algn="l" rtl="0">
              <a:lnSpc>
                <a:spcPct val="90000"/>
              </a:lnSpc>
              <a:spcBef>
                <a:spcPts val="500"/>
              </a:spcBef>
              <a:buClr>
                <a:schemeClr val="dk1"/>
              </a:buClr>
              <a:buFont typeface="Arial"/>
              <a:buNone/>
              <a:defRPr sz="1000" b="0" i="0" u="none" strike="noStrike" cap="none">
                <a:solidFill>
                  <a:schemeClr val="dk1"/>
                </a:solidFill>
                <a:latin typeface="Calibri"/>
                <a:ea typeface="Calibri"/>
                <a:cs typeface="Calibri"/>
                <a:sym typeface="Calibri"/>
              </a:defRPr>
            </a:lvl6pPr>
            <a:lvl7pPr marL="2743200" marR="0" lvl="6" indent="0" algn="l" rtl="0">
              <a:lnSpc>
                <a:spcPct val="90000"/>
              </a:lnSpc>
              <a:spcBef>
                <a:spcPts val="500"/>
              </a:spcBef>
              <a:buClr>
                <a:schemeClr val="dk1"/>
              </a:buClr>
              <a:buFont typeface="Arial"/>
              <a:buNone/>
              <a:defRPr sz="1000" b="0" i="0" u="none" strike="noStrike" cap="none">
                <a:solidFill>
                  <a:schemeClr val="dk1"/>
                </a:solidFill>
                <a:latin typeface="Calibri"/>
                <a:ea typeface="Calibri"/>
                <a:cs typeface="Calibri"/>
                <a:sym typeface="Calibri"/>
              </a:defRPr>
            </a:lvl7pPr>
            <a:lvl8pPr marL="3200400" marR="0" lvl="7" indent="0" algn="l" rtl="0">
              <a:lnSpc>
                <a:spcPct val="90000"/>
              </a:lnSpc>
              <a:spcBef>
                <a:spcPts val="500"/>
              </a:spcBef>
              <a:buClr>
                <a:schemeClr val="dk1"/>
              </a:buClr>
              <a:buFont typeface="Arial"/>
              <a:buNone/>
              <a:defRPr sz="1000" b="0" i="0" u="none" strike="noStrike" cap="none">
                <a:solidFill>
                  <a:schemeClr val="dk1"/>
                </a:solidFill>
                <a:latin typeface="Calibri"/>
                <a:ea typeface="Calibri"/>
                <a:cs typeface="Calibri"/>
                <a:sym typeface="Calibri"/>
              </a:defRPr>
            </a:lvl8pPr>
            <a:lvl9pPr marL="3657600" marR="0" lvl="8" indent="0" algn="l" rtl="0">
              <a:lnSpc>
                <a:spcPct val="90000"/>
              </a:lnSpc>
              <a:spcBef>
                <a:spcPts val="500"/>
              </a:spcBef>
              <a:buClr>
                <a:schemeClr val="dk1"/>
              </a:buClr>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137" name="Shape 137"/>
          <p:cNvSpPr txBox="1">
            <a:spLocks noGrp="1"/>
          </p:cNvSpPr>
          <p:nvPr>
            <p:ph type="dt" idx="10"/>
          </p:nvPr>
        </p:nvSpPr>
        <p:spPr>
          <a:xfrm>
            <a:off x="838200" y="6356350"/>
            <a:ext cx="2743199" cy="365125"/>
          </a:xfrm>
          <a:prstGeom prst="rect">
            <a:avLst/>
          </a:prstGeom>
          <a:noFill/>
          <a:ln>
            <a:noFill/>
          </a:ln>
        </p:spPr>
        <p:txBody>
          <a:bodyPr wrap="square" lIns="91425" tIns="91425" rIns="91425" bIns="91425" anchor="ctr" anchorCtr="0"/>
          <a:lstStyle>
            <a:lvl1pPr marL="0" marR="0" lvl="0" indent="0" algn="l" rtl="0">
              <a:lnSpc>
                <a:spcPct val="100000"/>
              </a:lnSpc>
              <a:spcBef>
                <a:spcPts val="0"/>
              </a:spcBef>
              <a:spcAft>
                <a:spcPts val="0"/>
              </a:spcAft>
              <a:buClr>
                <a:srgbClr val="888888"/>
              </a:buClr>
              <a:buFont typeface="Arial"/>
              <a:buNone/>
              <a:defRPr sz="1200" b="0" i="0" u="none" strike="noStrike" cap="none">
                <a:solidFill>
                  <a:srgbClr val="888888"/>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endParaRPr/>
          </a:p>
        </p:txBody>
      </p:sp>
      <p:sp>
        <p:nvSpPr>
          <p:cNvPr id="138" name="Shape 138"/>
          <p:cNvSpPr txBox="1">
            <a:spLocks noGrp="1"/>
          </p:cNvSpPr>
          <p:nvPr>
            <p:ph type="ftr" idx="11"/>
          </p:nvPr>
        </p:nvSpPr>
        <p:spPr>
          <a:xfrm>
            <a:off x="4038600" y="6356350"/>
            <a:ext cx="4114800" cy="365125"/>
          </a:xfrm>
          <a:prstGeom prst="rect">
            <a:avLst/>
          </a:prstGeom>
          <a:noFill/>
          <a:ln>
            <a:noFill/>
          </a:ln>
        </p:spPr>
        <p:txBody>
          <a:bodyPr wrap="square" lIns="91425" tIns="91425" rIns="91425" bIns="91425" anchor="ctr" anchorCtr="0"/>
          <a:lstStyle>
            <a:lvl1pPr marL="0" marR="0" lvl="0" indent="0" algn="ctr" rtl="0">
              <a:lnSpc>
                <a:spcPct val="100000"/>
              </a:lnSpc>
              <a:spcBef>
                <a:spcPts val="0"/>
              </a:spcBef>
              <a:spcAft>
                <a:spcPts val="0"/>
              </a:spcAft>
              <a:buClr>
                <a:srgbClr val="888888"/>
              </a:buClr>
              <a:buFont typeface="Arial"/>
              <a:buNone/>
              <a:defRPr sz="1200" b="0" i="0" u="none" strike="noStrike" cap="none">
                <a:solidFill>
                  <a:srgbClr val="888888"/>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endParaRPr/>
          </a:p>
        </p:txBody>
      </p:sp>
      <p:sp>
        <p:nvSpPr>
          <p:cNvPr id="139" name="Shape 139"/>
          <p:cNvSpPr txBox="1">
            <a:spLocks noGrp="1"/>
          </p:cNvSpPr>
          <p:nvPr>
            <p:ph type="sldNum" idx="12"/>
          </p:nvPr>
        </p:nvSpPr>
        <p:spPr>
          <a:xfrm>
            <a:off x="8610600" y="6356350"/>
            <a:ext cx="2743199" cy="365125"/>
          </a:xfrm>
          <a:prstGeom prst="rect">
            <a:avLst/>
          </a:prstGeom>
          <a:noFill/>
          <a:ln>
            <a:noFill/>
          </a:ln>
        </p:spPr>
        <p:txBody>
          <a:bodyPr wrap="square" lIns="91425" tIns="45700" rIns="91425" bIns="45700" anchor="ctr" anchorCtr="0">
            <a:noAutofit/>
          </a:bodyPr>
          <a:lstStyle/>
          <a:p>
            <a:pPr marL="0" marR="0" lvl="0" indent="0" algn="r" rtl="0">
              <a:lnSpc>
                <a:spcPct val="100000"/>
              </a:lnSpc>
              <a:spcBef>
                <a:spcPts val="0"/>
              </a:spcBef>
              <a:spcAft>
                <a:spcPts val="0"/>
              </a:spcAft>
              <a:buClr>
                <a:srgbClr val="888888"/>
              </a:buClr>
              <a:buSzPct val="25000"/>
              <a:buFont typeface="Arial"/>
              <a:buNone/>
            </a:pPr>
            <a:fld id="{00000000-1234-1234-1234-123412341234}" type="slidenum">
              <a:rPr lang="en-US" sz="1200" b="0" i="0" u="none" strike="noStrike" cap="none">
                <a:solidFill>
                  <a:srgbClr val="888888"/>
                </a:solidFill>
                <a:latin typeface="Arial"/>
                <a:ea typeface="Arial"/>
                <a:cs typeface="Arial"/>
                <a:sym typeface="Arial"/>
              </a:rPr>
              <a:t>‹#›</a:t>
            </a:fld>
            <a:endParaRPr lang="en-US" sz="1200" b="0" i="0" u="none" strike="noStrike" cap="none">
              <a:solidFill>
                <a:srgbClr val="888888"/>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21"/>
        <p:cNvGrpSpPr/>
        <p:nvPr/>
      </p:nvGrpSpPr>
      <p:grpSpPr>
        <a:xfrm>
          <a:off x="0" y="0"/>
          <a:ext cx="0" cy="0"/>
          <a:chOff x="0" y="0"/>
          <a:chExt cx="0" cy="0"/>
        </a:xfrm>
      </p:grpSpPr>
      <p:sp>
        <p:nvSpPr>
          <p:cNvPr id="22" name="Shape 22"/>
          <p:cNvSpPr txBox="1">
            <a:spLocks noGrp="1"/>
          </p:cNvSpPr>
          <p:nvPr>
            <p:ph type="title"/>
          </p:nvPr>
        </p:nvSpPr>
        <p:spPr>
          <a:xfrm>
            <a:off x="838200" y="365125"/>
            <a:ext cx="10515599" cy="1325562"/>
          </a:xfrm>
          <a:prstGeom prst="rect">
            <a:avLst/>
          </a:prstGeom>
          <a:noFill/>
          <a:ln>
            <a:noFill/>
          </a:ln>
        </p:spPr>
        <p:txBody>
          <a:bodyPr wrap="square" lIns="91425" tIns="91425" rIns="91425" bIns="91425" anchor="ctr" anchorCtr="0"/>
          <a:lstStyle>
            <a:lvl1pPr marL="0" marR="0" lvl="0" indent="0" algn="l" rtl="0">
              <a:lnSpc>
                <a:spcPct val="90000"/>
              </a:lnSpc>
              <a:spcBef>
                <a:spcPts val="0"/>
              </a:spcBef>
              <a:spcAft>
                <a:spcPts val="0"/>
              </a:spcAft>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Font typeface="Arial"/>
              <a:buNone/>
              <a:defRPr sz="1800"/>
            </a:lvl2pPr>
            <a:lvl3pPr lvl="2" indent="0">
              <a:spcBef>
                <a:spcPts val="0"/>
              </a:spcBef>
              <a:buFont typeface="Arial"/>
              <a:buNone/>
              <a:defRPr sz="1800"/>
            </a:lvl3pPr>
            <a:lvl4pPr lvl="3" indent="0">
              <a:spcBef>
                <a:spcPts val="0"/>
              </a:spcBef>
              <a:buFont typeface="Arial"/>
              <a:buNone/>
              <a:defRPr sz="1800"/>
            </a:lvl4pPr>
            <a:lvl5pPr lvl="4" indent="0">
              <a:spcBef>
                <a:spcPts val="0"/>
              </a:spcBef>
              <a:buFont typeface="Arial"/>
              <a:buNone/>
              <a:defRPr sz="1800"/>
            </a:lvl5pPr>
            <a:lvl6pPr lvl="5" indent="0">
              <a:spcBef>
                <a:spcPts val="0"/>
              </a:spcBef>
              <a:buFont typeface="Arial"/>
              <a:buNone/>
              <a:defRPr sz="1800"/>
            </a:lvl6pPr>
            <a:lvl7pPr lvl="6" indent="0">
              <a:spcBef>
                <a:spcPts val="0"/>
              </a:spcBef>
              <a:buFont typeface="Arial"/>
              <a:buNone/>
              <a:defRPr sz="1800"/>
            </a:lvl7pPr>
            <a:lvl8pPr lvl="7" indent="0">
              <a:spcBef>
                <a:spcPts val="0"/>
              </a:spcBef>
              <a:buFont typeface="Arial"/>
              <a:buNone/>
              <a:defRPr sz="1800"/>
            </a:lvl8pPr>
            <a:lvl9pPr lvl="8" indent="0">
              <a:spcBef>
                <a:spcPts val="0"/>
              </a:spcBef>
              <a:buFont typeface="Arial"/>
              <a:buNone/>
              <a:defRPr sz="1800"/>
            </a:lvl9pPr>
          </a:lstStyle>
          <a:p>
            <a:endParaRPr/>
          </a:p>
        </p:txBody>
      </p:sp>
      <p:sp>
        <p:nvSpPr>
          <p:cNvPr id="23" name="Shape 23"/>
          <p:cNvSpPr txBox="1">
            <a:spLocks noGrp="1"/>
          </p:cNvSpPr>
          <p:nvPr>
            <p:ph type="body" idx="1"/>
          </p:nvPr>
        </p:nvSpPr>
        <p:spPr>
          <a:xfrm>
            <a:off x="838200" y="1825625"/>
            <a:ext cx="10515599" cy="4351338"/>
          </a:xfrm>
          <a:prstGeom prst="rect">
            <a:avLst/>
          </a:prstGeom>
          <a:noFill/>
          <a:ln>
            <a:noFill/>
          </a:ln>
        </p:spPr>
        <p:txBody>
          <a:bodyPr wrap="square" lIns="91425" tIns="91425" rIns="91425" bIns="91425" anchor="t" anchorCtr="0"/>
          <a:lstStyle>
            <a:lvl1pPr marL="228600" marR="0" lvl="0" indent="127000" algn="l" rtl="0">
              <a:lnSpc>
                <a:spcPct val="90000"/>
              </a:lnSpc>
              <a:spcBef>
                <a:spcPts val="1000"/>
              </a:spcBef>
              <a:spcAft>
                <a:spcPts val="0"/>
              </a:spcAft>
              <a:buClr>
                <a:schemeClr val="dk1"/>
              </a:buClr>
              <a:buSzPct val="100000"/>
              <a:buFont typeface="Arial"/>
              <a:buChar char="•"/>
              <a:defRPr sz="2800" b="0" i="0" u="none" strike="noStrike" cap="none">
                <a:solidFill>
                  <a:schemeClr val="dk1"/>
                </a:solidFill>
                <a:latin typeface="Calibri"/>
                <a:ea typeface="Calibri"/>
                <a:cs typeface="Calibri"/>
                <a:sym typeface="Calibri"/>
              </a:defRPr>
            </a:lvl1pPr>
            <a:lvl2pPr marL="685800" marR="0" lvl="1" indent="76200" algn="l" rtl="0">
              <a:lnSpc>
                <a:spcPct val="90000"/>
              </a:lnSpc>
              <a:spcBef>
                <a:spcPts val="500"/>
              </a:spcBef>
              <a:spcAft>
                <a:spcPts val="0"/>
              </a:spcAft>
              <a:buClr>
                <a:schemeClr val="dk1"/>
              </a:buClr>
              <a:buSzPct val="100000"/>
              <a:buFont typeface="Arial"/>
              <a:buChar char="•"/>
              <a:defRPr sz="2400" b="0" i="0" u="none" strike="noStrike" cap="none">
                <a:solidFill>
                  <a:schemeClr val="dk1"/>
                </a:solidFill>
                <a:latin typeface="Calibri"/>
                <a:ea typeface="Calibri"/>
                <a:cs typeface="Calibri"/>
                <a:sym typeface="Calibri"/>
              </a:defRPr>
            </a:lvl2pPr>
            <a:lvl3pPr marL="1143000" marR="0" lvl="2" indent="25400" algn="l" rtl="0">
              <a:lnSpc>
                <a:spcPct val="90000"/>
              </a:lnSpc>
              <a:spcBef>
                <a:spcPts val="5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0200" marR="0" lvl="3"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4" name="Shape 24"/>
          <p:cNvSpPr txBox="1">
            <a:spLocks noGrp="1"/>
          </p:cNvSpPr>
          <p:nvPr>
            <p:ph type="dt" idx="10"/>
          </p:nvPr>
        </p:nvSpPr>
        <p:spPr>
          <a:xfrm>
            <a:off x="838200" y="6356350"/>
            <a:ext cx="2743199" cy="365125"/>
          </a:xfrm>
          <a:prstGeom prst="rect">
            <a:avLst/>
          </a:prstGeom>
          <a:noFill/>
          <a:ln>
            <a:noFill/>
          </a:ln>
        </p:spPr>
        <p:txBody>
          <a:bodyPr wrap="square" lIns="91425" tIns="91425" rIns="91425" bIns="91425" anchor="ctr" anchorCtr="0"/>
          <a:lstStyle>
            <a:lvl1pPr marL="0" marR="0" lvl="0" indent="0" algn="l" rtl="0">
              <a:lnSpc>
                <a:spcPct val="100000"/>
              </a:lnSpc>
              <a:spcBef>
                <a:spcPts val="0"/>
              </a:spcBef>
              <a:spcAft>
                <a:spcPts val="0"/>
              </a:spcAft>
              <a:buClr>
                <a:srgbClr val="888888"/>
              </a:buClr>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25" name="Shape 25"/>
          <p:cNvSpPr txBox="1">
            <a:spLocks noGrp="1"/>
          </p:cNvSpPr>
          <p:nvPr>
            <p:ph type="ftr" idx="11"/>
          </p:nvPr>
        </p:nvSpPr>
        <p:spPr>
          <a:xfrm>
            <a:off x="4038600" y="6356350"/>
            <a:ext cx="4114800" cy="365125"/>
          </a:xfrm>
          <a:prstGeom prst="rect">
            <a:avLst/>
          </a:prstGeom>
          <a:noFill/>
          <a:ln>
            <a:noFill/>
          </a:ln>
        </p:spPr>
        <p:txBody>
          <a:bodyPr wrap="square" lIns="91425" tIns="91425" rIns="91425" bIns="91425" anchor="ctr" anchorCtr="0"/>
          <a:lstStyle>
            <a:lvl1pPr marL="0" marR="0" lvl="0" indent="0" algn="ctr" rtl="0">
              <a:lnSpc>
                <a:spcPct val="100000"/>
              </a:lnSpc>
              <a:spcBef>
                <a:spcPts val="0"/>
              </a:spcBef>
              <a:spcAft>
                <a:spcPts val="0"/>
              </a:spcAft>
              <a:buClr>
                <a:srgbClr val="888888"/>
              </a:buClr>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26" name="Shape 26"/>
          <p:cNvSpPr txBox="1">
            <a:spLocks noGrp="1"/>
          </p:cNvSpPr>
          <p:nvPr>
            <p:ph type="sldNum" idx="12"/>
          </p:nvPr>
        </p:nvSpPr>
        <p:spPr>
          <a:xfrm>
            <a:off x="8610600" y="6356350"/>
            <a:ext cx="2743199" cy="365125"/>
          </a:xfrm>
          <a:prstGeom prst="rect">
            <a:avLst/>
          </a:prstGeom>
          <a:noFill/>
          <a:ln>
            <a:noFill/>
          </a:ln>
        </p:spPr>
        <p:txBody>
          <a:bodyPr wrap="square" lIns="91425" tIns="45700" rIns="91425" bIns="45700" anchor="ctr" anchorCtr="0">
            <a:noAutofit/>
          </a:bodyPr>
          <a:lstStyle/>
          <a:p>
            <a:pPr marL="0" marR="0" lvl="0" indent="0" algn="r" rtl="0">
              <a:lnSpc>
                <a:spcPct val="100000"/>
              </a:lnSpc>
              <a:spcBef>
                <a:spcPts val="0"/>
              </a:spcBef>
              <a:spcAft>
                <a:spcPts val="0"/>
              </a:spcAft>
              <a:buClr>
                <a:srgbClr val="888888"/>
              </a:buClr>
              <a:buSzPct val="25000"/>
              <a:buFont typeface="Calibri"/>
              <a:buNone/>
            </a:pPr>
            <a:fld id="{00000000-1234-1234-1234-123412341234}" type="slidenum">
              <a:rPr lang="en-US" sz="1200" b="0" i="0" u="none" strike="noStrike" cap="none">
                <a:solidFill>
                  <a:srgbClr val="888888"/>
                </a:solidFill>
                <a:latin typeface="Calibri"/>
                <a:ea typeface="Calibri"/>
                <a:cs typeface="Calibri"/>
                <a:sym typeface="Calibri"/>
              </a:rPr>
              <a:t>‹#›</a:t>
            </a:fld>
            <a:endParaRPr lang="en-US"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Shape 140"/>
        <p:cNvGrpSpPr/>
        <p:nvPr/>
      </p:nvGrpSpPr>
      <p:grpSpPr>
        <a:xfrm>
          <a:off x="0" y="0"/>
          <a:ext cx="0" cy="0"/>
          <a:chOff x="0" y="0"/>
          <a:chExt cx="0" cy="0"/>
        </a:xfrm>
      </p:grpSpPr>
      <p:sp>
        <p:nvSpPr>
          <p:cNvPr id="141" name="Shape 141"/>
          <p:cNvSpPr txBox="1">
            <a:spLocks noGrp="1"/>
          </p:cNvSpPr>
          <p:nvPr>
            <p:ph type="title"/>
          </p:nvPr>
        </p:nvSpPr>
        <p:spPr>
          <a:xfrm>
            <a:off x="839787" y="457200"/>
            <a:ext cx="3932237" cy="1600199"/>
          </a:xfrm>
          <a:prstGeom prst="rect">
            <a:avLst/>
          </a:prstGeom>
          <a:noFill/>
          <a:ln>
            <a:noFill/>
          </a:ln>
        </p:spPr>
        <p:txBody>
          <a:bodyPr wrap="square" lIns="91425" tIns="91425" rIns="91425" bIns="91425" anchor="b" anchorCtr="0"/>
          <a:lstStyle>
            <a:lvl1pPr marL="0" marR="0" lvl="0" indent="0" algn="l" rtl="0">
              <a:lnSpc>
                <a:spcPct val="90000"/>
              </a:lnSpc>
              <a:spcBef>
                <a:spcPts val="0"/>
              </a:spcBef>
              <a:buClr>
                <a:schemeClr val="dk1"/>
              </a:buClr>
              <a:buFont typeface="Calibri"/>
              <a:buNone/>
              <a:defRPr sz="32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42" name="Shape 142"/>
          <p:cNvSpPr>
            <a:spLocks noGrp="1"/>
          </p:cNvSpPr>
          <p:nvPr>
            <p:ph type="pic" idx="2"/>
          </p:nvPr>
        </p:nvSpPr>
        <p:spPr>
          <a:xfrm>
            <a:off x="5183187" y="987425"/>
            <a:ext cx="6172199" cy="4873624"/>
          </a:xfrm>
          <a:prstGeom prst="rect">
            <a:avLst/>
          </a:prstGeom>
          <a:noFill/>
          <a:ln>
            <a:noFill/>
          </a:ln>
        </p:spPr>
        <p:txBody>
          <a:bodyPr wrap="square" lIns="91425" tIns="91425" rIns="91425" bIns="91425" anchor="t" anchorCtr="0"/>
          <a:lstStyle>
            <a:lvl1pPr marL="0" marR="0" lvl="0" indent="0" algn="l" rtl="0">
              <a:lnSpc>
                <a:spcPct val="90000"/>
              </a:lnSpc>
              <a:spcBef>
                <a:spcPts val="1000"/>
              </a:spcBef>
              <a:buClr>
                <a:schemeClr val="dk1"/>
              </a:buClr>
              <a:buFont typeface="Arial"/>
              <a:buNone/>
              <a:defRPr sz="3200" b="0" i="0" u="none" strike="noStrike" cap="none">
                <a:solidFill>
                  <a:schemeClr val="dk1"/>
                </a:solidFill>
                <a:latin typeface="Calibri"/>
                <a:ea typeface="Calibri"/>
                <a:cs typeface="Calibri"/>
                <a:sym typeface="Calibri"/>
              </a:defRPr>
            </a:lvl1pPr>
            <a:lvl2pPr marL="457200" marR="0" lvl="1" indent="0" algn="l" rtl="0">
              <a:lnSpc>
                <a:spcPct val="90000"/>
              </a:lnSpc>
              <a:spcBef>
                <a:spcPts val="500"/>
              </a:spcBef>
              <a:buClr>
                <a:schemeClr val="dk1"/>
              </a:buClr>
              <a:buFont typeface="Arial"/>
              <a:buNone/>
              <a:defRPr sz="2800" b="0" i="0" u="none" strike="noStrike" cap="none">
                <a:solidFill>
                  <a:schemeClr val="dk1"/>
                </a:solidFill>
                <a:latin typeface="Calibri"/>
                <a:ea typeface="Calibri"/>
                <a:cs typeface="Calibri"/>
                <a:sym typeface="Calibri"/>
              </a:defRPr>
            </a:lvl2pPr>
            <a:lvl3pPr marL="914400" marR="0" lvl="2" indent="0" algn="l" rtl="0">
              <a:lnSpc>
                <a:spcPct val="90000"/>
              </a:lnSpc>
              <a:spcBef>
                <a:spcPts val="500"/>
              </a:spcBef>
              <a:buClr>
                <a:schemeClr val="dk1"/>
              </a:buClr>
              <a:buFont typeface="Arial"/>
              <a:buNone/>
              <a:defRPr sz="2400" b="0" i="0" u="none" strike="noStrike" cap="none">
                <a:solidFill>
                  <a:schemeClr val="dk1"/>
                </a:solidFill>
                <a:latin typeface="Calibri"/>
                <a:ea typeface="Calibri"/>
                <a:cs typeface="Calibri"/>
                <a:sym typeface="Calibri"/>
              </a:defRPr>
            </a:lvl3pPr>
            <a:lvl4pPr marL="1371600" marR="0" lvl="3" indent="0" algn="l" rtl="0">
              <a:lnSpc>
                <a:spcPct val="90000"/>
              </a:lnSpc>
              <a:spcBef>
                <a:spcPts val="500"/>
              </a:spcBef>
              <a:buClr>
                <a:schemeClr val="dk1"/>
              </a:buClr>
              <a:buFont typeface="Arial"/>
              <a:buNone/>
              <a:defRPr sz="2000" b="0" i="0" u="none" strike="noStrike" cap="none">
                <a:solidFill>
                  <a:schemeClr val="dk1"/>
                </a:solidFill>
                <a:latin typeface="Calibri"/>
                <a:ea typeface="Calibri"/>
                <a:cs typeface="Calibri"/>
                <a:sym typeface="Calibri"/>
              </a:defRPr>
            </a:lvl4pPr>
            <a:lvl5pPr marL="1828800" marR="0" lvl="4" indent="0" algn="l" rtl="0">
              <a:lnSpc>
                <a:spcPct val="90000"/>
              </a:lnSpc>
              <a:spcBef>
                <a:spcPts val="500"/>
              </a:spcBef>
              <a:buClr>
                <a:schemeClr val="dk1"/>
              </a:buClr>
              <a:buFont typeface="Arial"/>
              <a:buNone/>
              <a:defRPr sz="2000" b="0" i="0" u="none" strike="noStrike" cap="none">
                <a:solidFill>
                  <a:schemeClr val="dk1"/>
                </a:solidFill>
                <a:latin typeface="Calibri"/>
                <a:ea typeface="Calibri"/>
                <a:cs typeface="Calibri"/>
                <a:sym typeface="Calibri"/>
              </a:defRPr>
            </a:lvl5pPr>
            <a:lvl6pPr marL="2286000" marR="0" lvl="5" indent="0" algn="l" rtl="0">
              <a:lnSpc>
                <a:spcPct val="90000"/>
              </a:lnSpc>
              <a:spcBef>
                <a:spcPts val="500"/>
              </a:spcBef>
              <a:buClr>
                <a:schemeClr val="dk1"/>
              </a:buClr>
              <a:buFont typeface="Arial"/>
              <a:buNone/>
              <a:defRPr sz="2000" b="0" i="0" u="none" strike="noStrike" cap="none">
                <a:solidFill>
                  <a:schemeClr val="dk1"/>
                </a:solidFill>
                <a:latin typeface="Calibri"/>
                <a:ea typeface="Calibri"/>
                <a:cs typeface="Calibri"/>
                <a:sym typeface="Calibri"/>
              </a:defRPr>
            </a:lvl6pPr>
            <a:lvl7pPr marL="2743200" marR="0" lvl="6" indent="0" algn="l" rtl="0">
              <a:lnSpc>
                <a:spcPct val="90000"/>
              </a:lnSpc>
              <a:spcBef>
                <a:spcPts val="500"/>
              </a:spcBef>
              <a:buClr>
                <a:schemeClr val="dk1"/>
              </a:buClr>
              <a:buFont typeface="Arial"/>
              <a:buNone/>
              <a:defRPr sz="2000" b="0" i="0" u="none" strike="noStrike" cap="none">
                <a:solidFill>
                  <a:schemeClr val="dk1"/>
                </a:solidFill>
                <a:latin typeface="Calibri"/>
                <a:ea typeface="Calibri"/>
                <a:cs typeface="Calibri"/>
                <a:sym typeface="Calibri"/>
              </a:defRPr>
            </a:lvl7pPr>
            <a:lvl8pPr marL="3200400" marR="0" lvl="7" indent="0" algn="l" rtl="0">
              <a:lnSpc>
                <a:spcPct val="90000"/>
              </a:lnSpc>
              <a:spcBef>
                <a:spcPts val="500"/>
              </a:spcBef>
              <a:buClr>
                <a:schemeClr val="dk1"/>
              </a:buClr>
              <a:buFont typeface="Arial"/>
              <a:buNone/>
              <a:defRPr sz="2000" b="0" i="0" u="none" strike="noStrike" cap="none">
                <a:solidFill>
                  <a:schemeClr val="dk1"/>
                </a:solidFill>
                <a:latin typeface="Calibri"/>
                <a:ea typeface="Calibri"/>
                <a:cs typeface="Calibri"/>
                <a:sym typeface="Calibri"/>
              </a:defRPr>
            </a:lvl8pPr>
            <a:lvl9pPr marL="3657600" marR="0" lvl="8" indent="0" algn="l" rtl="0">
              <a:lnSpc>
                <a:spcPct val="90000"/>
              </a:lnSpc>
              <a:spcBef>
                <a:spcPts val="500"/>
              </a:spcBef>
              <a:buClr>
                <a:schemeClr val="dk1"/>
              </a:buClr>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143" name="Shape 143"/>
          <p:cNvSpPr txBox="1">
            <a:spLocks noGrp="1"/>
          </p:cNvSpPr>
          <p:nvPr>
            <p:ph type="body" idx="1"/>
          </p:nvPr>
        </p:nvSpPr>
        <p:spPr>
          <a:xfrm>
            <a:off x="839787" y="2057400"/>
            <a:ext cx="3932237" cy="3811588"/>
          </a:xfrm>
          <a:prstGeom prst="rect">
            <a:avLst/>
          </a:prstGeom>
          <a:noFill/>
          <a:ln>
            <a:noFill/>
          </a:ln>
        </p:spPr>
        <p:txBody>
          <a:bodyPr wrap="square" lIns="91425" tIns="91425" rIns="91425" bIns="91425" anchor="t" anchorCtr="0"/>
          <a:lstStyle>
            <a:lvl1pPr marL="0" marR="0" lvl="0" indent="0" algn="l" rtl="0">
              <a:lnSpc>
                <a:spcPct val="90000"/>
              </a:lnSpc>
              <a:spcBef>
                <a:spcPts val="1000"/>
              </a:spcBef>
              <a:buClr>
                <a:schemeClr val="dk1"/>
              </a:buClr>
              <a:buFont typeface="Arial"/>
              <a:buNone/>
              <a:defRPr sz="1600" b="0" i="0" u="none" strike="noStrike" cap="none">
                <a:solidFill>
                  <a:schemeClr val="dk1"/>
                </a:solidFill>
                <a:latin typeface="Calibri"/>
                <a:ea typeface="Calibri"/>
                <a:cs typeface="Calibri"/>
                <a:sym typeface="Calibri"/>
              </a:defRPr>
            </a:lvl1pPr>
            <a:lvl2pPr marL="457200" marR="0" lvl="1" indent="0" algn="l" rtl="0">
              <a:lnSpc>
                <a:spcPct val="90000"/>
              </a:lnSpc>
              <a:spcBef>
                <a:spcPts val="500"/>
              </a:spcBef>
              <a:buClr>
                <a:schemeClr val="dk1"/>
              </a:buClr>
              <a:buFont typeface="Arial"/>
              <a:buNone/>
              <a:defRPr sz="1400" b="0" i="0" u="none" strike="noStrike" cap="none">
                <a:solidFill>
                  <a:schemeClr val="dk1"/>
                </a:solidFill>
                <a:latin typeface="Calibri"/>
                <a:ea typeface="Calibri"/>
                <a:cs typeface="Calibri"/>
                <a:sym typeface="Calibri"/>
              </a:defRPr>
            </a:lvl2pPr>
            <a:lvl3pPr marL="914400" marR="0" lvl="2" indent="0" algn="l" rtl="0">
              <a:lnSpc>
                <a:spcPct val="90000"/>
              </a:lnSpc>
              <a:spcBef>
                <a:spcPts val="500"/>
              </a:spcBef>
              <a:buClr>
                <a:schemeClr val="dk1"/>
              </a:buClr>
              <a:buFont typeface="Arial"/>
              <a:buNone/>
              <a:defRPr sz="1200" b="0" i="0" u="none" strike="noStrike" cap="none">
                <a:solidFill>
                  <a:schemeClr val="dk1"/>
                </a:solidFill>
                <a:latin typeface="Calibri"/>
                <a:ea typeface="Calibri"/>
                <a:cs typeface="Calibri"/>
                <a:sym typeface="Calibri"/>
              </a:defRPr>
            </a:lvl3pPr>
            <a:lvl4pPr marL="1371600" marR="0" lvl="3" indent="0" algn="l" rtl="0">
              <a:lnSpc>
                <a:spcPct val="90000"/>
              </a:lnSpc>
              <a:spcBef>
                <a:spcPts val="500"/>
              </a:spcBef>
              <a:buClr>
                <a:schemeClr val="dk1"/>
              </a:buClr>
              <a:buFont typeface="Arial"/>
              <a:buNone/>
              <a:defRPr sz="1000" b="0" i="0" u="none" strike="noStrike" cap="none">
                <a:solidFill>
                  <a:schemeClr val="dk1"/>
                </a:solidFill>
                <a:latin typeface="Calibri"/>
                <a:ea typeface="Calibri"/>
                <a:cs typeface="Calibri"/>
                <a:sym typeface="Calibri"/>
              </a:defRPr>
            </a:lvl4pPr>
            <a:lvl5pPr marL="1828800" marR="0" lvl="4" indent="0" algn="l" rtl="0">
              <a:lnSpc>
                <a:spcPct val="90000"/>
              </a:lnSpc>
              <a:spcBef>
                <a:spcPts val="500"/>
              </a:spcBef>
              <a:buClr>
                <a:schemeClr val="dk1"/>
              </a:buClr>
              <a:buFont typeface="Arial"/>
              <a:buNone/>
              <a:defRPr sz="1000" b="0" i="0" u="none" strike="noStrike" cap="none">
                <a:solidFill>
                  <a:schemeClr val="dk1"/>
                </a:solidFill>
                <a:latin typeface="Calibri"/>
                <a:ea typeface="Calibri"/>
                <a:cs typeface="Calibri"/>
                <a:sym typeface="Calibri"/>
              </a:defRPr>
            </a:lvl5pPr>
            <a:lvl6pPr marL="2286000" marR="0" lvl="5" indent="0" algn="l" rtl="0">
              <a:lnSpc>
                <a:spcPct val="90000"/>
              </a:lnSpc>
              <a:spcBef>
                <a:spcPts val="500"/>
              </a:spcBef>
              <a:buClr>
                <a:schemeClr val="dk1"/>
              </a:buClr>
              <a:buFont typeface="Arial"/>
              <a:buNone/>
              <a:defRPr sz="1000" b="0" i="0" u="none" strike="noStrike" cap="none">
                <a:solidFill>
                  <a:schemeClr val="dk1"/>
                </a:solidFill>
                <a:latin typeface="Calibri"/>
                <a:ea typeface="Calibri"/>
                <a:cs typeface="Calibri"/>
                <a:sym typeface="Calibri"/>
              </a:defRPr>
            </a:lvl6pPr>
            <a:lvl7pPr marL="2743200" marR="0" lvl="6" indent="0" algn="l" rtl="0">
              <a:lnSpc>
                <a:spcPct val="90000"/>
              </a:lnSpc>
              <a:spcBef>
                <a:spcPts val="500"/>
              </a:spcBef>
              <a:buClr>
                <a:schemeClr val="dk1"/>
              </a:buClr>
              <a:buFont typeface="Arial"/>
              <a:buNone/>
              <a:defRPr sz="1000" b="0" i="0" u="none" strike="noStrike" cap="none">
                <a:solidFill>
                  <a:schemeClr val="dk1"/>
                </a:solidFill>
                <a:latin typeface="Calibri"/>
                <a:ea typeface="Calibri"/>
                <a:cs typeface="Calibri"/>
                <a:sym typeface="Calibri"/>
              </a:defRPr>
            </a:lvl7pPr>
            <a:lvl8pPr marL="3200400" marR="0" lvl="7" indent="0" algn="l" rtl="0">
              <a:lnSpc>
                <a:spcPct val="90000"/>
              </a:lnSpc>
              <a:spcBef>
                <a:spcPts val="500"/>
              </a:spcBef>
              <a:buClr>
                <a:schemeClr val="dk1"/>
              </a:buClr>
              <a:buFont typeface="Arial"/>
              <a:buNone/>
              <a:defRPr sz="1000" b="0" i="0" u="none" strike="noStrike" cap="none">
                <a:solidFill>
                  <a:schemeClr val="dk1"/>
                </a:solidFill>
                <a:latin typeface="Calibri"/>
                <a:ea typeface="Calibri"/>
                <a:cs typeface="Calibri"/>
                <a:sym typeface="Calibri"/>
              </a:defRPr>
            </a:lvl8pPr>
            <a:lvl9pPr marL="3657600" marR="0" lvl="8" indent="0" algn="l" rtl="0">
              <a:lnSpc>
                <a:spcPct val="90000"/>
              </a:lnSpc>
              <a:spcBef>
                <a:spcPts val="500"/>
              </a:spcBef>
              <a:buClr>
                <a:schemeClr val="dk1"/>
              </a:buClr>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144" name="Shape 144"/>
          <p:cNvSpPr txBox="1">
            <a:spLocks noGrp="1"/>
          </p:cNvSpPr>
          <p:nvPr>
            <p:ph type="dt" idx="10"/>
          </p:nvPr>
        </p:nvSpPr>
        <p:spPr>
          <a:xfrm>
            <a:off x="838200" y="6356350"/>
            <a:ext cx="2743199" cy="365125"/>
          </a:xfrm>
          <a:prstGeom prst="rect">
            <a:avLst/>
          </a:prstGeom>
          <a:noFill/>
          <a:ln>
            <a:noFill/>
          </a:ln>
        </p:spPr>
        <p:txBody>
          <a:bodyPr wrap="square" lIns="91425" tIns="91425" rIns="91425" bIns="91425" anchor="ctr" anchorCtr="0"/>
          <a:lstStyle>
            <a:lvl1pPr marL="0" marR="0" lvl="0" indent="0" algn="l" rtl="0">
              <a:lnSpc>
                <a:spcPct val="100000"/>
              </a:lnSpc>
              <a:spcBef>
                <a:spcPts val="0"/>
              </a:spcBef>
              <a:spcAft>
                <a:spcPts val="0"/>
              </a:spcAft>
              <a:buClr>
                <a:srgbClr val="888888"/>
              </a:buClr>
              <a:buFont typeface="Arial"/>
              <a:buNone/>
              <a:defRPr sz="1200" b="0" i="0" u="none" strike="noStrike" cap="none">
                <a:solidFill>
                  <a:srgbClr val="888888"/>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endParaRPr/>
          </a:p>
        </p:txBody>
      </p:sp>
      <p:sp>
        <p:nvSpPr>
          <p:cNvPr id="145" name="Shape 145"/>
          <p:cNvSpPr txBox="1">
            <a:spLocks noGrp="1"/>
          </p:cNvSpPr>
          <p:nvPr>
            <p:ph type="ftr" idx="11"/>
          </p:nvPr>
        </p:nvSpPr>
        <p:spPr>
          <a:xfrm>
            <a:off x="4038600" y="6356350"/>
            <a:ext cx="4114800" cy="365125"/>
          </a:xfrm>
          <a:prstGeom prst="rect">
            <a:avLst/>
          </a:prstGeom>
          <a:noFill/>
          <a:ln>
            <a:noFill/>
          </a:ln>
        </p:spPr>
        <p:txBody>
          <a:bodyPr wrap="square" lIns="91425" tIns="91425" rIns="91425" bIns="91425" anchor="ctr" anchorCtr="0"/>
          <a:lstStyle>
            <a:lvl1pPr marL="0" marR="0" lvl="0" indent="0" algn="ctr" rtl="0">
              <a:lnSpc>
                <a:spcPct val="100000"/>
              </a:lnSpc>
              <a:spcBef>
                <a:spcPts val="0"/>
              </a:spcBef>
              <a:spcAft>
                <a:spcPts val="0"/>
              </a:spcAft>
              <a:buClr>
                <a:srgbClr val="888888"/>
              </a:buClr>
              <a:buFont typeface="Arial"/>
              <a:buNone/>
              <a:defRPr sz="1200" b="0" i="0" u="none" strike="noStrike" cap="none">
                <a:solidFill>
                  <a:srgbClr val="888888"/>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endParaRPr/>
          </a:p>
        </p:txBody>
      </p:sp>
      <p:sp>
        <p:nvSpPr>
          <p:cNvPr id="146" name="Shape 146"/>
          <p:cNvSpPr txBox="1">
            <a:spLocks noGrp="1"/>
          </p:cNvSpPr>
          <p:nvPr>
            <p:ph type="sldNum" idx="12"/>
          </p:nvPr>
        </p:nvSpPr>
        <p:spPr>
          <a:xfrm>
            <a:off x="8610600" y="6356350"/>
            <a:ext cx="2743199" cy="365125"/>
          </a:xfrm>
          <a:prstGeom prst="rect">
            <a:avLst/>
          </a:prstGeom>
          <a:noFill/>
          <a:ln>
            <a:noFill/>
          </a:ln>
        </p:spPr>
        <p:txBody>
          <a:bodyPr wrap="square" lIns="91425" tIns="45700" rIns="91425" bIns="45700" anchor="ctr" anchorCtr="0">
            <a:noAutofit/>
          </a:bodyPr>
          <a:lstStyle/>
          <a:p>
            <a:pPr marL="0" marR="0" lvl="0" indent="0" algn="r" rtl="0">
              <a:lnSpc>
                <a:spcPct val="100000"/>
              </a:lnSpc>
              <a:spcBef>
                <a:spcPts val="0"/>
              </a:spcBef>
              <a:spcAft>
                <a:spcPts val="0"/>
              </a:spcAft>
              <a:buClr>
                <a:srgbClr val="888888"/>
              </a:buClr>
              <a:buSzPct val="25000"/>
              <a:buFont typeface="Arial"/>
              <a:buNone/>
            </a:pPr>
            <a:fld id="{00000000-1234-1234-1234-123412341234}" type="slidenum">
              <a:rPr lang="en-US" sz="1200" b="0" i="0" u="none" strike="noStrike" cap="none">
                <a:solidFill>
                  <a:srgbClr val="888888"/>
                </a:solidFill>
                <a:latin typeface="Arial"/>
                <a:ea typeface="Arial"/>
                <a:cs typeface="Arial"/>
                <a:sym typeface="Arial"/>
              </a:rPr>
              <a:t>‹#›</a:t>
            </a:fld>
            <a:endParaRPr lang="en-US" sz="1200" b="0" i="0" u="none" strike="noStrike" cap="none">
              <a:solidFill>
                <a:srgbClr val="888888"/>
              </a:solidFill>
              <a:latin typeface="Arial"/>
              <a:ea typeface="Arial"/>
              <a:cs typeface="Arial"/>
              <a:sym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cSld name="Title and Vertical Text">
    <p:spTree>
      <p:nvGrpSpPr>
        <p:cNvPr id="1" name="Shape 147"/>
        <p:cNvGrpSpPr/>
        <p:nvPr/>
      </p:nvGrpSpPr>
      <p:grpSpPr>
        <a:xfrm>
          <a:off x="0" y="0"/>
          <a:ext cx="0" cy="0"/>
          <a:chOff x="0" y="0"/>
          <a:chExt cx="0" cy="0"/>
        </a:xfrm>
      </p:grpSpPr>
      <p:sp>
        <p:nvSpPr>
          <p:cNvPr id="148" name="Shape 148"/>
          <p:cNvSpPr txBox="1">
            <a:spLocks noGrp="1"/>
          </p:cNvSpPr>
          <p:nvPr>
            <p:ph type="title"/>
          </p:nvPr>
        </p:nvSpPr>
        <p:spPr>
          <a:xfrm>
            <a:off x="838200" y="365125"/>
            <a:ext cx="10515599" cy="1325562"/>
          </a:xfrm>
          <a:prstGeom prst="rect">
            <a:avLst/>
          </a:prstGeom>
          <a:noFill/>
          <a:ln>
            <a:noFill/>
          </a:ln>
        </p:spPr>
        <p:txBody>
          <a:bodyPr wrap="square" lIns="91425" tIns="91425" rIns="91425" bIns="91425" anchor="ctr" anchorCtr="0"/>
          <a:lstStyle>
            <a:lvl1pPr marL="0" marR="0" lvl="0" indent="0" algn="l" rtl="0">
              <a:lnSpc>
                <a:spcPct val="90000"/>
              </a:lnSpc>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49" name="Shape 149"/>
          <p:cNvSpPr txBox="1">
            <a:spLocks noGrp="1"/>
          </p:cNvSpPr>
          <p:nvPr>
            <p:ph type="body" idx="1"/>
          </p:nvPr>
        </p:nvSpPr>
        <p:spPr>
          <a:xfrm rot="5400000">
            <a:off x="3920331" y="-1256505"/>
            <a:ext cx="4351338" cy="10515599"/>
          </a:xfrm>
          <a:prstGeom prst="rect">
            <a:avLst/>
          </a:prstGeom>
          <a:noFill/>
          <a:ln>
            <a:noFill/>
          </a:ln>
        </p:spPr>
        <p:txBody>
          <a:bodyPr wrap="square" lIns="91425" tIns="91425" rIns="91425" bIns="91425" anchor="t" anchorCtr="0"/>
          <a:lstStyle>
            <a:lvl1pPr marL="228600" marR="0" lvl="0" indent="-50800" algn="l" rtl="0">
              <a:lnSpc>
                <a:spcPct val="90000"/>
              </a:lnSpc>
              <a:spcBef>
                <a:spcPts val="100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1pPr>
            <a:lvl2pPr marL="685800" marR="0" lvl="1" indent="-76200" algn="l" rtl="0">
              <a:lnSpc>
                <a:spcPct val="90000"/>
              </a:lnSpc>
              <a:spcBef>
                <a:spcPts val="50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2pPr>
            <a:lvl3pPr marL="1143000" marR="0" lvl="2" indent="-101600" algn="l" rtl="0">
              <a:lnSpc>
                <a:spcPct val="90000"/>
              </a:lnSpc>
              <a:spcBef>
                <a:spcPts val="5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0200" marR="0" lvl="3"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50" name="Shape 150"/>
          <p:cNvSpPr txBox="1">
            <a:spLocks noGrp="1"/>
          </p:cNvSpPr>
          <p:nvPr>
            <p:ph type="dt" idx="10"/>
          </p:nvPr>
        </p:nvSpPr>
        <p:spPr>
          <a:xfrm>
            <a:off x="838200" y="6356350"/>
            <a:ext cx="2743199" cy="365125"/>
          </a:xfrm>
          <a:prstGeom prst="rect">
            <a:avLst/>
          </a:prstGeom>
          <a:noFill/>
          <a:ln>
            <a:noFill/>
          </a:ln>
        </p:spPr>
        <p:txBody>
          <a:bodyPr wrap="square" lIns="91425" tIns="91425" rIns="91425" bIns="91425" anchor="ctr" anchorCtr="0"/>
          <a:lstStyle>
            <a:lvl1pPr marL="0" marR="0" lvl="0" indent="0" algn="l" rtl="0">
              <a:lnSpc>
                <a:spcPct val="100000"/>
              </a:lnSpc>
              <a:spcBef>
                <a:spcPts val="0"/>
              </a:spcBef>
              <a:spcAft>
                <a:spcPts val="0"/>
              </a:spcAft>
              <a:buClr>
                <a:srgbClr val="888888"/>
              </a:buClr>
              <a:buFont typeface="Arial"/>
              <a:buNone/>
              <a:defRPr sz="1200" b="0" i="0" u="none" strike="noStrike" cap="none">
                <a:solidFill>
                  <a:srgbClr val="888888"/>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endParaRPr/>
          </a:p>
        </p:txBody>
      </p:sp>
      <p:sp>
        <p:nvSpPr>
          <p:cNvPr id="151" name="Shape 151"/>
          <p:cNvSpPr txBox="1">
            <a:spLocks noGrp="1"/>
          </p:cNvSpPr>
          <p:nvPr>
            <p:ph type="ftr" idx="11"/>
          </p:nvPr>
        </p:nvSpPr>
        <p:spPr>
          <a:xfrm>
            <a:off x="4038600" y="6356350"/>
            <a:ext cx="4114800" cy="365125"/>
          </a:xfrm>
          <a:prstGeom prst="rect">
            <a:avLst/>
          </a:prstGeom>
          <a:noFill/>
          <a:ln>
            <a:noFill/>
          </a:ln>
        </p:spPr>
        <p:txBody>
          <a:bodyPr wrap="square" lIns="91425" tIns="91425" rIns="91425" bIns="91425" anchor="ctr" anchorCtr="0"/>
          <a:lstStyle>
            <a:lvl1pPr marL="0" marR="0" lvl="0" indent="0" algn="ctr" rtl="0">
              <a:lnSpc>
                <a:spcPct val="100000"/>
              </a:lnSpc>
              <a:spcBef>
                <a:spcPts val="0"/>
              </a:spcBef>
              <a:spcAft>
                <a:spcPts val="0"/>
              </a:spcAft>
              <a:buClr>
                <a:srgbClr val="888888"/>
              </a:buClr>
              <a:buFont typeface="Arial"/>
              <a:buNone/>
              <a:defRPr sz="1200" b="0" i="0" u="none" strike="noStrike" cap="none">
                <a:solidFill>
                  <a:srgbClr val="888888"/>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endParaRPr/>
          </a:p>
        </p:txBody>
      </p:sp>
      <p:sp>
        <p:nvSpPr>
          <p:cNvPr id="152" name="Shape 152"/>
          <p:cNvSpPr txBox="1">
            <a:spLocks noGrp="1"/>
          </p:cNvSpPr>
          <p:nvPr>
            <p:ph type="sldNum" idx="12"/>
          </p:nvPr>
        </p:nvSpPr>
        <p:spPr>
          <a:xfrm>
            <a:off x="8610600" y="6356350"/>
            <a:ext cx="2743199" cy="365125"/>
          </a:xfrm>
          <a:prstGeom prst="rect">
            <a:avLst/>
          </a:prstGeom>
          <a:noFill/>
          <a:ln>
            <a:noFill/>
          </a:ln>
        </p:spPr>
        <p:txBody>
          <a:bodyPr wrap="square" lIns="91425" tIns="45700" rIns="91425" bIns="45700" anchor="ctr" anchorCtr="0">
            <a:noAutofit/>
          </a:bodyPr>
          <a:lstStyle/>
          <a:p>
            <a:pPr marL="0" marR="0" lvl="0" indent="0" algn="r" rtl="0">
              <a:lnSpc>
                <a:spcPct val="100000"/>
              </a:lnSpc>
              <a:spcBef>
                <a:spcPts val="0"/>
              </a:spcBef>
              <a:spcAft>
                <a:spcPts val="0"/>
              </a:spcAft>
              <a:buClr>
                <a:srgbClr val="888888"/>
              </a:buClr>
              <a:buSzPct val="25000"/>
              <a:buFont typeface="Arial"/>
              <a:buNone/>
            </a:pPr>
            <a:fld id="{00000000-1234-1234-1234-123412341234}" type="slidenum">
              <a:rPr lang="en-US" sz="1200" b="0" i="0" u="none" strike="noStrike" cap="none">
                <a:solidFill>
                  <a:srgbClr val="888888"/>
                </a:solidFill>
                <a:latin typeface="Arial"/>
                <a:ea typeface="Arial"/>
                <a:cs typeface="Arial"/>
                <a:sym typeface="Arial"/>
              </a:rPr>
              <a:t>‹#›</a:t>
            </a:fld>
            <a:endParaRPr lang="en-US" sz="1200" b="0" i="0" u="none" strike="noStrike" cap="none">
              <a:solidFill>
                <a:srgbClr val="888888"/>
              </a:solidFill>
              <a:latin typeface="Arial"/>
              <a:ea typeface="Arial"/>
              <a:cs typeface="Arial"/>
              <a:sym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cSld name="Vertical Title and Text">
    <p:spTree>
      <p:nvGrpSpPr>
        <p:cNvPr id="1" name="Shape 153"/>
        <p:cNvGrpSpPr/>
        <p:nvPr/>
      </p:nvGrpSpPr>
      <p:grpSpPr>
        <a:xfrm>
          <a:off x="0" y="0"/>
          <a:ext cx="0" cy="0"/>
          <a:chOff x="0" y="0"/>
          <a:chExt cx="0" cy="0"/>
        </a:xfrm>
      </p:grpSpPr>
      <p:sp>
        <p:nvSpPr>
          <p:cNvPr id="154" name="Shape 154"/>
          <p:cNvSpPr txBox="1">
            <a:spLocks noGrp="1"/>
          </p:cNvSpPr>
          <p:nvPr>
            <p:ph type="title"/>
          </p:nvPr>
        </p:nvSpPr>
        <p:spPr>
          <a:xfrm rot="5400000">
            <a:off x="7133431" y="1956594"/>
            <a:ext cx="5811838" cy="2628899"/>
          </a:xfrm>
          <a:prstGeom prst="rect">
            <a:avLst/>
          </a:prstGeom>
          <a:noFill/>
          <a:ln>
            <a:noFill/>
          </a:ln>
        </p:spPr>
        <p:txBody>
          <a:bodyPr wrap="square" lIns="91425" tIns="91425" rIns="91425" bIns="91425" anchor="ctr" anchorCtr="0"/>
          <a:lstStyle>
            <a:lvl1pPr marL="0" marR="0" lvl="0" indent="0" algn="l" rtl="0">
              <a:lnSpc>
                <a:spcPct val="90000"/>
              </a:lnSpc>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55" name="Shape 155"/>
          <p:cNvSpPr txBox="1">
            <a:spLocks noGrp="1"/>
          </p:cNvSpPr>
          <p:nvPr>
            <p:ph type="body" idx="1"/>
          </p:nvPr>
        </p:nvSpPr>
        <p:spPr>
          <a:xfrm rot="5400000">
            <a:off x="1799431" y="-596105"/>
            <a:ext cx="5811838" cy="7734299"/>
          </a:xfrm>
          <a:prstGeom prst="rect">
            <a:avLst/>
          </a:prstGeom>
          <a:noFill/>
          <a:ln>
            <a:noFill/>
          </a:ln>
        </p:spPr>
        <p:txBody>
          <a:bodyPr wrap="square" lIns="91425" tIns="91425" rIns="91425" bIns="91425" anchor="t" anchorCtr="0"/>
          <a:lstStyle>
            <a:lvl1pPr marL="228600" marR="0" lvl="0" indent="-50800" algn="l" rtl="0">
              <a:lnSpc>
                <a:spcPct val="90000"/>
              </a:lnSpc>
              <a:spcBef>
                <a:spcPts val="100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1pPr>
            <a:lvl2pPr marL="685800" marR="0" lvl="1" indent="-76200" algn="l" rtl="0">
              <a:lnSpc>
                <a:spcPct val="90000"/>
              </a:lnSpc>
              <a:spcBef>
                <a:spcPts val="50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2pPr>
            <a:lvl3pPr marL="1143000" marR="0" lvl="2" indent="-101600" algn="l" rtl="0">
              <a:lnSpc>
                <a:spcPct val="90000"/>
              </a:lnSpc>
              <a:spcBef>
                <a:spcPts val="5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0200" marR="0" lvl="3"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56" name="Shape 156"/>
          <p:cNvSpPr txBox="1">
            <a:spLocks noGrp="1"/>
          </p:cNvSpPr>
          <p:nvPr>
            <p:ph type="dt" idx="10"/>
          </p:nvPr>
        </p:nvSpPr>
        <p:spPr>
          <a:xfrm>
            <a:off x="838200" y="6356350"/>
            <a:ext cx="2743199" cy="365125"/>
          </a:xfrm>
          <a:prstGeom prst="rect">
            <a:avLst/>
          </a:prstGeom>
          <a:noFill/>
          <a:ln>
            <a:noFill/>
          </a:ln>
        </p:spPr>
        <p:txBody>
          <a:bodyPr wrap="square" lIns="91425" tIns="91425" rIns="91425" bIns="91425" anchor="ctr" anchorCtr="0"/>
          <a:lstStyle>
            <a:lvl1pPr marL="0" marR="0" lvl="0" indent="0" algn="l" rtl="0">
              <a:lnSpc>
                <a:spcPct val="100000"/>
              </a:lnSpc>
              <a:spcBef>
                <a:spcPts val="0"/>
              </a:spcBef>
              <a:spcAft>
                <a:spcPts val="0"/>
              </a:spcAft>
              <a:buClr>
                <a:srgbClr val="888888"/>
              </a:buClr>
              <a:buFont typeface="Arial"/>
              <a:buNone/>
              <a:defRPr sz="1200" b="0" i="0" u="none" strike="noStrike" cap="none">
                <a:solidFill>
                  <a:srgbClr val="888888"/>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endParaRPr/>
          </a:p>
        </p:txBody>
      </p:sp>
      <p:sp>
        <p:nvSpPr>
          <p:cNvPr id="157" name="Shape 157"/>
          <p:cNvSpPr txBox="1">
            <a:spLocks noGrp="1"/>
          </p:cNvSpPr>
          <p:nvPr>
            <p:ph type="ftr" idx="11"/>
          </p:nvPr>
        </p:nvSpPr>
        <p:spPr>
          <a:xfrm>
            <a:off x="4038600" y="6356350"/>
            <a:ext cx="4114800" cy="365125"/>
          </a:xfrm>
          <a:prstGeom prst="rect">
            <a:avLst/>
          </a:prstGeom>
          <a:noFill/>
          <a:ln>
            <a:noFill/>
          </a:ln>
        </p:spPr>
        <p:txBody>
          <a:bodyPr wrap="square" lIns="91425" tIns="91425" rIns="91425" bIns="91425" anchor="ctr" anchorCtr="0"/>
          <a:lstStyle>
            <a:lvl1pPr marL="0" marR="0" lvl="0" indent="0" algn="ctr" rtl="0">
              <a:lnSpc>
                <a:spcPct val="100000"/>
              </a:lnSpc>
              <a:spcBef>
                <a:spcPts val="0"/>
              </a:spcBef>
              <a:spcAft>
                <a:spcPts val="0"/>
              </a:spcAft>
              <a:buClr>
                <a:srgbClr val="888888"/>
              </a:buClr>
              <a:buFont typeface="Arial"/>
              <a:buNone/>
              <a:defRPr sz="1200" b="0" i="0" u="none" strike="noStrike" cap="none">
                <a:solidFill>
                  <a:srgbClr val="888888"/>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endParaRPr/>
          </a:p>
        </p:txBody>
      </p:sp>
      <p:sp>
        <p:nvSpPr>
          <p:cNvPr id="158" name="Shape 158"/>
          <p:cNvSpPr txBox="1">
            <a:spLocks noGrp="1"/>
          </p:cNvSpPr>
          <p:nvPr>
            <p:ph type="sldNum" idx="12"/>
          </p:nvPr>
        </p:nvSpPr>
        <p:spPr>
          <a:xfrm>
            <a:off x="8610600" y="6356350"/>
            <a:ext cx="2743199" cy="365125"/>
          </a:xfrm>
          <a:prstGeom prst="rect">
            <a:avLst/>
          </a:prstGeom>
          <a:noFill/>
          <a:ln>
            <a:noFill/>
          </a:ln>
        </p:spPr>
        <p:txBody>
          <a:bodyPr wrap="square" lIns="91425" tIns="45700" rIns="91425" bIns="45700" anchor="ctr" anchorCtr="0">
            <a:noAutofit/>
          </a:bodyPr>
          <a:lstStyle/>
          <a:p>
            <a:pPr marL="0" marR="0" lvl="0" indent="0" algn="r" rtl="0">
              <a:lnSpc>
                <a:spcPct val="100000"/>
              </a:lnSpc>
              <a:spcBef>
                <a:spcPts val="0"/>
              </a:spcBef>
              <a:spcAft>
                <a:spcPts val="0"/>
              </a:spcAft>
              <a:buClr>
                <a:srgbClr val="888888"/>
              </a:buClr>
              <a:buSzPct val="25000"/>
              <a:buFont typeface="Arial"/>
              <a:buNone/>
            </a:pPr>
            <a:fld id="{00000000-1234-1234-1234-123412341234}" type="slidenum">
              <a:rPr lang="en-US" sz="1200" b="0" i="0" u="none" strike="noStrike" cap="none">
                <a:solidFill>
                  <a:srgbClr val="888888"/>
                </a:solidFill>
                <a:latin typeface="Arial"/>
                <a:ea typeface="Arial"/>
                <a:cs typeface="Arial"/>
                <a:sym typeface="Arial"/>
              </a:rPr>
              <a:t>‹#›</a:t>
            </a:fld>
            <a:endParaRPr lang="en-US" sz="1200" b="0" i="0" u="none" strike="noStrike" cap="none">
              <a:solidFill>
                <a:srgbClr val="888888"/>
              </a:solidFill>
              <a:latin typeface="Arial"/>
              <a:ea typeface="Arial"/>
              <a:cs typeface="Arial"/>
              <a:sym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Shape 159"/>
        <p:cNvGrpSpPr/>
        <p:nvPr/>
      </p:nvGrpSpPr>
      <p:grpSpPr>
        <a:xfrm>
          <a:off x="0" y="0"/>
          <a:ext cx="0" cy="0"/>
          <a:chOff x="0" y="0"/>
          <a:chExt cx="0" cy="0"/>
        </a:xfrm>
      </p:grpSpPr>
      <p:sp>
        <p:nvSpPr>
          <p:cNvPr id="160" name="Shape 160"/>
          <p:cNvSpPr txBox="1">
            <a:spLocks noGrp="1"/>
          </p:cNvSpPr>
          <p:nvPr>
            <p:ph type="title"/>
          </p:nvPr>
        </p:nvSpPr>
        <p:spPr>
          <a:xfrm>
            <a:off x="838200" y="365125"/>
            <a:ext cx="10515599" cy="1325562"/>
          </a:xfrm>
          <a:prstGeom prst="rect">
            <a:avLst/>
          </a:prstGeom>
          <a:noFill/>
          <a:ln>
            <a:noFill/>
          </a:ln>
        </p:spPr>
        <p:txBody>
          <a:bodyPr wrap="square" lIns="91425" tIns="91425" rIns="91425" bIns="91425" anchor="ctr" anchorCtr="0"/>
          <a:lstStyle>
            <a:lvl1pPr marL="0" marR="0" lvl="0" indent="0" algn="l" rtl="0">
              <a:lnSpc>
                <a:spcPct val="90000"/>
              </a:lnSpc>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61" name="Shape 161"/>
          <p:cNvSpPr txBox="1">
            <a:spLocks noGrp="1"/>
          </p:cNvSpPr>
          <p:nvPr>
            <p:ph type="body" idx="1"/>
          </p:nvPr>
        </p:nvSpPr>
        <p:spPr>
          <a:xfrm>
            <a:off x="838200" y="1825625"/>
            <a:ext cx="10515599" cy="4351338"/>
          </a:xfrm>
          <a:prstGeom prst="rect">
            <a:avLst/>
          </a:prstGeom>
          <a:noFill/>
          <a:ln>
            <a:noFill/>
          </a:ln>
        </p:spPr>
        <p:txBody>
          <a:bodyPr wrap="square" lIns="91425" tIns="91425" rIns="91425" bIns="91425" anchor="t" anchorCtr="0"/>
          <a:lstStyle>
            <a:lvl1pPr marL="228600" marR="0" lvl="0" indent="-50800" algn="l" rtl="0">
              <a:lnSpc>
                <a:spcPct val="90000"/>
              </a:lnSpc>
              <a:spcBef>
                <a:spcPts val="100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1pPr>
            <a:lvl2pPr marL="685800" marR="0" lvl="1" indent="-76200" algn="l" rtl="0">
              <a:lnSpc>
                <a:spcPct val="90000"/>
              </a:lnSpc>
              <a:spcBef>
                <a:spcPts val="50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2pPr>
            <a:lvl3pPr marL="1143000" marR="0" lvl="2" indent="-101600" algn="l" rtl="0">
              <a:lnSpc>
                <a:spcPct val="90000"/>
              </a:lnSpc>
              <a:spcBef>
                <a:spcPts val="5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0200" marR="0" lvl="3"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62" name="Shape 162"/>
          <p:cNvSpPr txBox="1">
            <a:spLocks noGrp="1"/>
          </p:cNvSpPr>
          <p:nvPr>
            <p:ph type="sldNum" idx="12"/>
          </p:nvPr>
        </p:nvSpPr>
        <p:spPr>
          <a:xfrm>
            <a:off x="8610600" y="6356350"/>
            <a:ext cx="2743199" cy="365125"/>
          </a:xfrm>
          <a:prstGeom prst="rect">
            <a:avLst/>
          </a:prstGeom>
          <a:noFill/>
          <a:ln>
            <a:noFill/>
          </a:ln>
        </p:spPr>
        <p:txBody>
          <a:bodyPr wrap="square" lIns="91425" tIns="45700" rIns="91425" bIns="45700" anchor="ctr" anchorCtr="0">
            <a:noAutofit/>
          </a:bodyPr>
          <a:lstStyle/>
          <a:p>
            <a:pPr marL="0" marR="0" lvl="0" indent="0" algn="r" rtl="0">
              <a:lnSpc>
                <a:spcPct val="100000"/>
              </a:lnSpc>
              <a:spcBef>
                <a:spcPts val="0"/>
              </a:spcBef>
              <a:spcAft>
                <a:spcPts val="0"/>
              </a:spcAft>
              <a:buClr>
                <a:srgbClr val="888888"/>
              </a:buClr>
              <a:buSzPct val="25000"/>
              <a:buFont typeface="Arial"/>
              <a:buNone/>
            </a:pPr>
            <a:fld id="{00000000-1234-1234-1234-123412341234}" type="slidenum">
              <a:rPr lang="en-US" sz="1200" b="0" i="0" u="none" strike="noStrike" cap="none">
                <a:solidFill>
                  <a:srgbClr val="888888"/>
                </a:solidFill>
                <a:latin typeface="Arial"/>
                <a:ea typeface="Arial"/>
                <a:cs typeface="Arial"/>
                <a:sym typeface="Arial"/>
              </a:rPr>
              <a:t>‹#›</a:t>
            </a:fld>
            <a:endParaRPr lang="en-US" sz="1200" b="0" i="0" u="none" strike="noStrike" cap="none">
              <a:solidFill>
                <a:srgbClr val="888888"/>
              </a:solidFill>
              <a:latin typeface="Arial"/>
              <a:ea typeface="Arial"/>
              <a:cs typeface="Arial"/>
              <a:sym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27"/>
        <p:cNvGrpSpPr/>
        <p:nvPr/>
      </p:nvGrpSpPr>
      <p:grpSpPr>
        <a:xfrm>
          <a:off x="0" y="0"/>
          <a:ext cx="0" cy="0"/>
          <a:chOff x="0" y="0"/>
          <a:chExt cx="0" cy="0"/>
        </a:xfrm>
      </p:grpSpPr>
      <p:sp>
        <p:nvSpPr>
          <p:cNvPr id="28" name="Shape 28"/>
          <p:cNvSpPr txBox="1">
            <a:spLocks noGrp="1"/>
          </p:cNvSpPr>
          <p:nvPr>
            <p:ph type="title"/>
          </p:nvPr>
        </p:nvSpPr>
        <p:spPr>
          <a:xfrm>
            <a:off x="831850" y="1709738"/>
            <a:ext cx="10515599" cy="2852737"/>
          </a:xfrm>
          <a:prstGeom prst="rect">
            <a:avLst/>
          </a:prstGeom>
          <a:noFill/>
          <a:ln>
            <a:noFill/>
          </a:ln>
        </p:spPr>
        <p:txBody>
          <a:bodyPr wrap="square" lIns="91425" tIns="91425" rIns="91425" bIns="91425" anchor="b" anchorCtr="0"/>
          <a:lstStyle>
            <a:lvl1pPr marL="0" marR="0" lvl="0" indent="0" algn="l" rtl="0">
              <a:lnSpc>
                <a:spcPct val="90000"/>
              </a:lnSpc>
              <a:spcBef>
                <a:spcPts val="0"/>
              </a:spcBef>
              <a:spcAft>
                <a:spcPts val="0"/>
              </a:spcAft>
              <a:buClr>
                <a:schemeClr val="dk1"/>
              </a:buClr>
              <a:buFont typeface="Calibri"/>
              <a:buNone/>
              <a:defRPr sz="6000" b="0" i="0" u="none" strike="noStrike" cap="none">
                <a:solidFill>
                  <a:schemeClr val="dk1"/>
                </a:solidFill>
                <a:latin typeface="Calibri"/>
                <a:ea typeface="Calibri"/>
                <a:cs typeface="Calibri"/>
                <a:sym typeface="Calibri"/>
              </a:defRPr>
            </a:lvl1pPr>
            <a:lvl2pPr lvl="1" indent="0">
              <a:spcBef>
                <a:spcPts val="0"/>
              </a:spcBef>
              <a:buFont typeface="Arial"/>
              <a:buNone/>
              <a:defRPr sz="1800"/>
            </a:lvl2pPr>
            <a:lvl3pPr lvl="2" indent="0">
              <a:spcBef>
                <a:spcPts val="0"/>
              </a:spcBef>
              <a:buFont typeface="Arial"/>
              <a:buNone/>
              <a:defRPr sz="1800"/>
            </a:lvl3pPr>
            <a:lvl4pPr lvl="3" indent="0">
              <a:spcBef>
                <a:spcPts val="0"/>
              </a:spcBef>
              <a:buFont typeface="Arial"/>
              <a:buNone/>
              <a:defRPr sz="1800"/>
            </a:lvl4pPr>
            <a:lvl5pPr lvl="4" indent="0">
              <a:spcBef>
                <a:spcPts val="0"/>
              </a:spcBef>
              <a:buFont typeface="Arial"/>
              <a:buNone/>
              <a:defRPr sz="1800"/>
            </a:lvl5pPr>
            <a:lvl6pPr lvl="5" indent="0">
              <a:spcBef>
                <a:spcPts val="0"/>
              </a:spcBef>
              <a:buFont typeface="Arial"/>
              <a:buNone/>
              <a:defRPr sz="1800"/>
            </a:lvl6pPr>
            <a:lvl7pPr lvl="6" indent="0">
              <a:spcBef>
                <a:spcPts val="0"/>
              </a:spcBef>
              <a:buFont typeface="Arial"/>
              <a:buNone/>
              <a:defRPr sz="1800"/>
            </a:lvl7pPr>
            <a:lvl8pPr lvl="7" indent="0">
              <a:spcBef>
                <a:spcPts val="0"/>
              </a:spcBef>
              <a:buFont typeface="Arial"/>
              <a:buNone/>
              <a:defRPr sz="1800"/>
            </a:lvl8pPr>
            <a:lvl9pPr lvl="8" indent="0">
              <a:spcBef>
                <a:spcPts val="0"/>
              </a:spcBef>
              <a:buFont typeface="Arial"/>
              <a:buNone/>
              <a:defRPr sz="1800"/>
            </a:lvl9pPr>
          </a:lstStyle>
          <a:p>
            <a:endParaRPr/>
          </a:p>
        </p:txBody>
      </p:sp>
      <p:sp>
        <p:nvSpPr>
          <p:cNvPr id="29" name="Shape 29"/>
          <p:cNvSpPr txBox="1">
            <a:spLocks noGrp="1"/>
          </p:cNvSpPr>
          <p:nvPr>
            <p:ph type="body" idx="1"/>
          </p:nvPr>
        </p:nvSpPr>
        <p:spPr>
          <a:xfrm>
            <a:off x="831850" y="4589462"/>
            <a:ext cx="10515599" cy="1500187"/>
          </a:xfrm>
          <a:prstGeom prst="rect">
            <a:avLst/>
          </a:prstGeom>
          <a:noFill/>
          <a:ln>
            <a:noFill/>
          </a:ln>
        </p:spPr>
        <p:txBody>
          <a:bodyPr wrap="square" lIns="91425" tIns="91425" rIns="91425" bIns="91425" anchor="t" anchorCtr="0"/>
          <a:lstStyle>
            <a:lvl1pPr marL="0" marR="0" lvl="0" indent="0" algn="l" rtl="0">
              <a:lnSpc>
                <a:spcPct val="90000"/>
              </a:lnSpc>
              <a:spcBef>
                <a:spcPts val="1000"/>
              </a:spcBef>
              <a:spcAft>
                <a:spcPts val="0"/>
              </a:spcAft>
              <a:buClr>
                <a:srgbClr val="888888"/>
              </a:buClr>
              <a:buFont typeface="Arial"/>
              <a:buNone/>
              <a:defRPr sz="2400" b="0" i="0" u="none" strike="noStrike" cap="none">
                <a:solidFill>
                  <a:srgbClr val="888888"/>
                </a:solidFill>
                <a:latin typeface="Calibri"/>
                <a:ea typeface="Calibri"/>
                <a:cs typeface="Calibri"/>
                <a:sym typeface="Calibri"/>
              </a:defRPr>
            </a:lvl1pPr>
            <a:lvl2pPr marL="457200" marR="0" lvl="1" indent="0" algn="l" rtl="0">
              <a:lnSpc>
                <a:spcPct val="90000"/>
              </a:lnSpc>
              <a:spcBef>
                <a:spcPts val="500"/>
              </a:spcBef>
              <a:spcAft>
                <a:spcPts val="0"/>
              </a:spcAft>
              <a:buClr>
                <a:srgbClr val="888888"/>
              </a:buClr>
              <a:buFont typeface="Arial"/>
              <a:buNone/>
              <a:defRPr sz="2000" b="0" i="0" u="none" strike="noStrike" cap="none">
                <a:solidFill>
                  <a:srgbClr val="888888"/>
                </a:solidFill>
                <a:latin typeface="Calibri"/>
                <a:ea typeface="Calibri"/>
                <a:cs typeface="Calibri"/>
                <a:sym typeface="Calibri"/>
              </a:defRPr>
            </a:lvl2pPr>
            <a:lvl3pPr marL="914400" marR="0" lvl="2" indent="0" algn="l" rtl="0">
              <a:lnSpc>
                <a:spcPct val="90000"/>
              </a:lnSpc>
              <a:spcBef>
                <a:spcPts val="500"/>
              </a:spcBef>
              <a:spcAft>
                <a:spcPts val="0"/>
              </a:spcAft>
              <a:buClr>
                <a:srgbClr val="888888"/>
              </a:buClr>
              <a:buFont typeface="Arial"/>
              <a:buNone/>
              <a:defRPr sz="1800" b="0" i="0" u="none" strike="noStrike" cap="none">
                <a:solidFill>
                  <a:srgbClr val="888888"/>
                </a:solidFill>
                <a:latin typeface="Calibri"/>
                <a:ea typeface="Calibri"/>
                <a:cs typeface="Calibri"/>
                <a:sym typeface="Calibri"/>
              </a:defRPr>
            </a:lvl3pPr>
            <a:lvl4pPr marL="1371600" marR="0" lvl="3" indent="0" algn="l" rtl="0">
              <a:lnSpc>
                <a:spcPct val="90000"/>
              </a:lnSpc>
              <a:spcBef>
                <a:spcPts val="500"/>
              </a:spcBef>
              <a:spcAft>
                <a:spcPts val="0"/>
              </a:spcAft>
              <a:buClr>
                <a:srgbClr val="888888"/>
              </a:buClr>
              <a:buFont typeface="Arial"/>
              <a:buNone/>
              <a:defRPr sz="1600" b="0" i="0" u="none" strike="noStrike" cap="none">
                <a:solidFill>
                  <a:srgbClr val="888888"/>
                </a:solidFill>
                <a:latin typeface="Calibri"/>
                <a:ea typeface="Calibri"/>
                <a:cs typeface="Calibri"/>
                <a:sym typeface="Calibri"/>
              </a:defRPr>
            </a:lvl4pPr>
            <a:lvl5pPr marL="1828800" marR="0" lvl="4" indent="0" algn="l" rtl="0">
              <a:lnSpc>
                <a:spcPct val="90000"/>
              </a:lnSpc>
              <a:spcBef>
                <a:spcPts val="500"/>
              </a:spcBef>
              <a:spcAft>
                <a:spcPts val="0"/>
              </a:spcAft>
              <a:buClr>
                <a:srgbClr val="888888"/>
              </a:buClr>
              <a:buFont typeface="Arial"/>
              <a:buNone/>
              <a:defRPr sz="1600" b="0" i="0" u="none" strike="noStrike" cap="none">
                <a:solidFill>
                  <a:srgbClr val="888888"/>
                </a:solidFill>
                <a:latin typeface="Calibri"/>
                <a:ea typeface="Calibri"/>
                <a:cs typeface="Calibri"/>
                <a:sym typeface="Calibri"/>
              </a:defRPr>
            </a:lvl5pPr>
            <a:lvl6pPr marL="2286000" marR="0" lvl="5" indent="0" algn="l" rtl="0">
              <a:lnSpc>
                <a:spcPct val="90000"/>
              </a:lnSpc>
              <a:spcBef>
                <a:spcPts val="500"/>
              </a:spcBef>
              <a:spcAft>
                <a:spcPts val="0"/>
              </a:spcAft>
              <a:buClr>
                <a:srgbClr val="888888"/>
              </a:buClr>
              <a:buFont typeface="Arial"/>
              <a:buNone/>
              <a:defRPr sz="1600" b="0" i="0" u="none" strike="noStrike" cap="none">
                <a:solidFill>
                  <a:srgbClr val="888888"/>
                </a:solidFill>
                <a:latin typeface="Calibri"/>
                <a:ea typeface="Calibri"/>
                <a:cs typeface="Calibri"/>
                <a:sym typeface="Calibri"/>
              </a:defRPr>
            </a:lvl6pPr>
            <a:lvl7pPr marL="2743200" marR="0" lvl="6" indent="0" algn="l" rtl="0">
              <a:lnSpc>
                <a:spcPct val="90000"/>
              </a:lnSpc>
              <a:spcBef>
                <a:spcPts val="500"/>
              </a:spcBef>
              <a:spcAft>
                <a:spcPts val="0"/>
              </a:spcAft>
              <a:buClr>
                <a:srgbClr val="888888"/>
              </a:buClr>
              <a:buFont typeface="Arial"/>
              <a:buNone/>
              <a:defRPr sz="1600" b="0" i="0" u="none" strike="noStrike" cap="none">
                <a:solidFill>
                  <a:srgbClr val="888888"/>
                </a:solidFill>
                <a:latin typeface="Calibri"/>
                <a:ea typeface="Calibri"/>
                <a:cs typeface="Calibri"/>
                <a:sym typeface="Calibri"/>
              </a:defRPr>
            </a:lvl7pPr>
            <a:lvl8pPr marL="3200400" marR="0" lvl="7" indent="0" algn="l" rtl="0">
              <a:lnSpc>
                <a:spcPct val="90000"/>
              </a:lnSpc>
              <a:spcBef>
                <a:spcPts val="500"/>
              </a:spcBef>
              <a:spcAft>
                <a:spcPts val="0"/>
              </a:spcAft>
              <a:buClr>
                <a:srgbClr val="888888"/>
              </a:buClr>
              <a:buFont typeface="Arial"/>
              <a:buNone/>
              <a:defRPr sz="1600" b="0" i="0" u="none" strike="noStrike" cap="none">
                <a:solidFill>
                  <a:srgbClr val="888888"/>
                </a:solidFill>
                <a:latin typeface="Calibri"/>
                <a:ea typeface="Calibri"/>
                <a:cs typeface="Calibri"/>
                <a:sym typeface="Calibri"/>
              </a:defRPr>
            </a:lvl8pPr>
            <a:lvl9pPr marL="3657600" marR="0" lvl="8" indent="0" algn="l" rtl="0">
              <a:lnSpc>
                <a:spcPct val="90000"/>
              </a:lnSpc>
              <a:spcBef>
                <a:spcPts val="500"/>
              </a:spcBef>
              <a:spcAft>
                <a:spcPts val="0"/>
              </a:spcAft>
              <a:buClr>
                <a:srgbClr val="888888"/>
              </a:buClr>
              <a:buFont typeface="Arial"/>
              <a:buNone/>
              <a:defRPr sz="1600" b="0" i="0" u="none" strike="noStrike" cap="none">
                <a:solidFill>
                  <a:srgbClr val="888888"/>
                </a:solidFill>
                <a:latin typeface="Calibri"/>
                <a:ea typeface="Calibri"/>
                <a:cs typeface="Calibri"/>
                <a:sym typeface="Calibri"/>
              </a:defRPr>
            </a:lvl9pPr>
          </a:lstStyle>
          <a:p>
            <a:endParaRPr/>
          </a:p>
        </p:txBody>
      </p:sp>
      <p:sp>
        <p:nvSpPr>
          <p:cNvPr id="30" name="Shape 30"/>
          <p:cNvSpPr txBox="1">
            <a:spLocks noGrp="1"/>
          </p:cNvSpPr>
          <p:nvPr>
            <p:ph type="dt" idx="10"/>
          </p:nvPr>
        </p:nvSpPr>
        <p:spPr>
          <a:xfrm>
            <a:off x="838200" y="6356350"/>
            <a:ext cx="2743199" cy="365125"/>
          </a:xfrm>
          <a:prstGeom prst="rect">
            <a:avLst/>
          </a:prstGeom>
          <a:noFill/>
          <a:ln>
            <a:noFill/>
          </a:ln>
        </p:spPr>
        <p:txBody>
          <a:bodyPr wrap="square" lIns="91425" tIns="91425" rIns="91425" bIns="91425" anchor="ctr" anchorCtr="0"/>
          <a:lstStyle>
            <a:lvl1pPr marL="0" marR="0" lvl="0" indent="0" algn="l" rtl="0">
              <a:lnSpc>
                <a:spcPct val="100000"/>
              </a:lnSpc>
              <a:spcBef>
                <a:spcPts val="0"/>
              </a:spcBef>
              <a:spcAft>
                <a:spcPts val="0"/>
              </a:spcAft>
              <a:buClr>
                <a:srgbClr val="888888"/>
              </a:buClr>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31" name="Shape 31"/>
          <p:cNvSpPr txBox="1">
            <a:spLocks noGrp="1"/>
          </p:cNvSpPr>
          <p:nvPr>
            <p:ph type="ftr" idx="11"/>
          </p:nvPr>
        </p:nvSpPr>
        <p:spPr>
          <a:xfrm>
            <a:off x="4038600" y="6356350"/>
            <a:ext cx="4114800" cy="365125"/>
          </a:xfrm>
          <a:prstGeom prst="rect">
            <a:avLst/>
          </a:prstGeom>
          <a:noFill/>
          <a:ln>
            <a:noFill/>
          </a:ln>
        </p:spPr>
        <p:txBody>
          <a:bodyPr wrap="square" lIns="91425" tIns="91425" rIns="91425" bIns="91425" anchor="ctr" anchorCtr="0"/>
          <a:lstStyle>
            <a:lvl1pPr marL="0" marR="0" lvl="0" indent="0" algn="ctr" rtl="0">
              <a:lnSpc>
                <a:spcPct val="100000"/>
              </a:lnSpc>
              <a:spcBef>
                <a:spcPts val="0"/>
              </a:spcBef>
              <a:spcAft>
                <a:spcPts val="0"/>
              </a:spcAft>
              <a:buClr>
                <a:srgbClr val="888888"/>
              </a:buClr>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32" name="Shape 32"/>
          <p:cNvSpPr txBox="1">
            <a:spLocks noGrp="1"/>
          </p:cNvSpPr>
          <p:nvPr>
            <p:ph type="sldNum" idx="12"/>
          </p:nvPr>
        </p:nvSpPr>
        <p:spPr>
          <a:xfrm>
            <a:off x="8610600" y="6356350"/>
            <a:ext cx="2743199" cy="365125"/>
          </a:xfrm>
          <a:prstGeom prst="rect">
            <a:avLst/>
          </a:prstGeom>
          <a:noFill/>
          <a:ln>
            <a:noFill/>
          </a:ln>
        </p:spPr>
        <p:txBody>
          <a:bodyPr wrap="square" lIns="91425" tIns="45700" rIns="91425" bIns="45700" anchor="ctr" anchorCtr="0">
            <a:noAutofit/>
          </a:bodyPr>
          <a:lstStyle/>
          <a:p>
            <a:pPr marL="0" marR="0" lvl="0" indent="0" algn="r" rtl="0">
              <a:lnSpc>
                <a:spcPct val="100000"/>
              </a:lnSpc>
              <a:spcBef>
                <a:spcPts val="0"/>
              </a:spcBef>
              <a:spcAft>
                <a:spcPts val="0"/>
              </a:spcAft>
              <a:buClr>
                <a:srgbClr val="888888"/>
              </a:buClr>
              <a:buSzPct val="25000"/>
              <a:buFont typeface="Calibri"/>
              <a:buNone/>
            </a:pPr>
            <a:fld id="{00000000-1234-1234-1234-123412341234}" type="slidenum">
              <a:rPr lang="en-US" sz="1200" b="0" i="0" u="none" strike="noStrike" cap="none">
                <a:solidFill>
                  <a:srgbClr val="888888"/>
                </a:solidFill>
                <a:latin typeface="Calibri"/>
                <a:ea typeface="Calibri"/>
                <a:cs typeface="Calibri"/>
                <a:sym typeface="Calibri"/>
              </a:rPr>
              <a:t>‹#›</a:t>
            </a:fld>
            <a:endParaRPr lang="en-US"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Shape 33"/>
        <p:cNvGrpSpPr/>
        <p:nvPr/>
      </p:nvGrpSpPr>
      <p:grpSpPr>
        <a:xfrm>
          <a:off x="0" y="0"/>
          <a:ext cx="0" cy="0"/>
          <a:chOff x="0" y="0"/>
          <a:chExt cx="0" cy="0"/>
        </a:xfrm>
      </p:grpSpPr>
      <p:sp>
        <p:nvSpPr>
          <p:cNvPr id="34" name="Shape 34"/>
          <p:cNvSpPr txBox="1">
            <a:spLocks noGrp="1"/>
          </p:cNvSpPr>
          <p:nvPr>
            <p:ph type="title"/>
          </p:nvPr>
        </p:nvSpPr>
        <p:spPr>
          <a:xfrm>
            <a:off x="838200" y="365125"/>
            <a:ext cx="10515599" cy="1325562"/>
          </a:xfrm>
          <a:prstGeom prst="rect">
            <a:avLst/>
          </a:prstGeom>
          <a:noFill/>
          <a:ln>
            <a:noFill/>
          </a:ln>
        </p:spPr>
        <p:txBody>
          <a:bodyPr wrap="square" lIns="91425" tIns="91425" rIns="91425" bIns="91425" anchor="ctr" anchorCtr="0"/>
          <a:lstStyle>
            <a:lvl1pPr marL="0" marR="0" lvl="0" indent="0" algn="l" rtl="0">
              <a:lnSpc>
                <a:spcPct val="90000"/>
              </a:lnSpc>
              <a:spcBef>
                <a:spcPts val="0"/>
              </a:spcBef>
              <a:spcAft>
                <a:spcPts val="0"/>
              </a:spcAft>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Font typeface="Arial"/>
              <a:buNone/>
              <a:defRPr sz="1800"/>
            </a:lvl2pPr>
            <a:lvl3pPr lvl="2" indent="0">
              <a:spcBef>
                <a:spcPts val="0"/>
              </a:spcBef>
              <a:buFont typeface="Arial"/>
              <a:buNone/>
              <a:defRPr sz="1800"/>
            </a:lvl3pPr>
            <a:lvl4pPr lvl="3" indent="0">
              <a:spcBef>
                <a:spcPts val="0"/>
              </a:spcBef>
              <a:buFont typeface="Arial"/>
              <a:buNone/>
              <a:defRPr sz="1800"/>
            </a:lvl4pPr>
            <a:lvl5pPr lvl="4" indent="0">
              <a:spcBef>
                <a:spcPts val="0"/>
              </a:spcBef>
              <a:buFont typeface="Arial"/>
              <a:buNone/>
              <a:defRPr sz="1800"/>
            </a:lvl5pPr>
            <a:lvl6pPr lvl="5" indent="0">
              <a:spcBef>
                <a:spcPts val="0"/>
              </a:spcBef>
              <a:buFont typeface="Arial"/>
              <a:buNone/>
              <a:defRPr sz="1800"/>
            </a:lvl6pPr>
            <a:lvl7pPr lvl="6" indent="0">
              <a:spcBef>
                <a:spcPts val="0"/>
              </a:spcBef>
              <a:buFont typeface="Arial"/>
              <a:buNone/>
              <a:defRPr sz="1800"/>
            </a:lvl7pPr>
            <a:lvl8pPr lvl="7" indent="0">
              <a:spcBef>
                <a:spcPts val="0"/>
              </a:spcBef>
              <a:buFont typeface="Arial"/>
              <a:buNone/>
              <a:defRPr sz="1800"/>
            </a:lvl8pPr>
            <a:lvl9pPr lvl="8" indent="0">
              <a:spcBef>
                <a:spcPts val="0"/>
              </a:spcBef>
              <a:buFont typeface="Arial"/>
              <a:buNone/>
              <a:defRPr sz="1800"/>
            </a:lvl9pPr>
          </a:lstStyle>
          <a:p>
            <a:endParaRPr/>
          </a:p>
        </p:txBody>
      </p:sp>
      <p:sp>
        <p:nvSpPr>
          <p:cNvPr id="35" name="Shape 35"/>
          <p:cNvSpPr txBox="1">
            <a:spLocks noGrp="1"/>
          </p:cNvSpPr>
          <p:nvPr>
            <p:ph type="body" idx="1"/>
          </p:nvPr>
        </p:nvSpPr>
        <p:spPr>
          <a:xfrm>
            <a:off x="838200" y="1825625"/>
            <a:ext cx="5181600" cy="4351338"/>
          </a:xfrm>
          <a:prstGeom prst="rect">
            <a:avLst/>
          </a:prstGeom>
          <a:noFill/>
          <a:ln>
            <a:noFill/>
          </a:ln>
        </p:spPr>
        <p:txBody>
          <a:bodyPr wrap="square" lIns="91425" tIns="91425" rIns="91425" bIns="91425" anchor="t" anchorCtr="0"/>
          <a:lstStyle>
            <a:lvl1pPr marL="228600" marR="0" lvl="0" indent="127000" algn="l" rtl="0">
              <a:lnSpc>
                <a:spcPct val="90000"/>
              </a:lnSpc>
              <a:spcBef>
                <a:spcPts val="1000"/>
              </a:spcBef>
              <a:spcAft>
                <a:spcPts val="0"/>
              </a:spcAft>
              <a:buClr>
                <a:schemeClr val="dk1"/>
              </a:buClr>
              <a:buSzPct val="100000"/>
              <a:buFont typeface="Arial"/>
              <a:buChar char="•"/>
              <a:defRPr sz="2800" b="0" i="0" u="none" strike="noStrike" cap="none">
                <a:solidFill>
                  <a:schemeClr val="dk1"/>
                </a:solidFill>
                <a:latin typeface="Calibri"/>
                <a:ea typeface="Calibri"/>
                <a:cs typeface="Calibri"/>
                <a:sym typeface="Calibri"/>
              </a:defRPr>
            </a:lvl1pPr>
            <a:lvl2pPr marL="685800" marR="0" lvl="1" indent="76200" algn="l" rtl="0">
              <a:lnSpc>
                <a:spcPct val="90000"/>
              </a:lnSpc>
              <a:spcBef>
                <a:spcPts val="500"/>
              </a:spcBef>
              <a:spcAft>
                <a:spcPts val="0"/>
              </a:spcAft>
              <a:buClr>
                <a:schemeClr val="dk1"/>
              </a:buClr>
              <a:buSzPct val="100000"/>
              <a:buFont typeface="Arial"/>
              <a:buChar char="•"/>
              <a:defRPr sz="2400" b="0" i="0" u="none" strike="noStrike" cap="none">
                <a:solidFill>
                  <a:schemeClr val="dk1"/>
                </a:solidFill>
                <a:latin typeface="Calibri"/>
                <a:ea typeface="Calibri"/>
                <a:cs typeface="Calibri"/>
                <a:sym typeface="Calibri"/>
              </a:defRPr>
            </a:lvl2pPr>
            <a:lvl3pPr marL="1143000" marR="0" lvl="2" indent="25400" algn="l" rtl="0">
              <a:lnSpc>
                <a:spcPct val="90000"/>
              </a:lnSpc>
              <a:spcBef>
                <a:spcPts val="5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0200" marR="0" lvl="3"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6" name="Shape 36"/>
          <p:cNvSpPr txBox="1">
            <a:spLocks noGrp="1"/>
          </p:cNvSpPr>
          <p:nvPr>
            <p:ph type="body" idx="2"/>
          </p:nvPr>
        </p:nvSpPr>
        <p:spPr>
          <a:xfrm>
            <a:off x="6172200" y="1825625"/>
            <a:ext cx="5181600" cy="4351338"/>
          </a:xfrm>
          <a:prstGeom prst="rect">
            <a:avLst/>
          </a:prstGeom>
          <a:noFill/>
          <a:ln>
            <a:noFill/>
          </a:ln>
        </p:spPr>
        <p:txBody>
          <a:bodyPr wrap="square" lIns="91425" tIns="91425" rIns="91425" bIns="91425" anchor="t" anchorCtr="0"/>
          <a:lstStyle>
            <a:lvl1pPr marL="228600" marR="0" lvl="0" indent="127000" algn="l" rtl="0">
              <a:lnSpc>
                <a:spcPct val="90000"/>
              </a:lnSpc>
              <a:spcBef>
                <a:spcPts val="1000"/>
              </a:spcBef>
              <a:spcAft>
                <a:spcPts val="0"/>
              </a:spcAft>
              <a:buClr>
                <a:schemeClr val="dk1"/>
              </a:buClr>
              <a:buSzPct val="100000"/>
              <a:buFont typeface="Arial"/>
              <a:buChar char="•"/>
              <a:defRPr sz="2800" b="0" i="0" u="none" strike="noStrike" cap="none">
                <a:solidFill>
                  <a:schemeClr val="dk1"/>
                </a:solidFill>
                <a:latin typeface="Calibri"/>
                <a:ea typeface="Calibri"/>
                <a:cs typeface="Calibri"/>
                <a:sym typeface="Calibri"/>
              </a:defRPr>
            </a:lvl1pPr>
            <a:lvl2pPr marL="685800" marR="0" lvl="1" indent="76200" algn="l" rtl="0">
              <a:lnSpc>
                <a:spcPct val="90000"/>
              </a:lnSpc>
              <a:spcBef>
                <a:spcPts val="500"/>
              </a:spcBef>
              <a:spcAft>
                <a:spcPts val="0"/>
              </a:spcAft>
              <a:buClr>
                <a:schemeClr val="dk1"/>
              </a:buClr>
              <a:buSzPct val="100000"/>
              <a:buFont typeface="Arial"/>
              <a:buChar char="•"/>
              <a:defRPr sz="2400" b="0" i="0" u="none" strike="noStrike" cap="none">
                <a:solidFill>
                  <a:schemeClr val="dk1"/>
                </a:solidFill>
                <a:latin typeface="Calibri"/>
                <a:ea typeface="Calibri"/>
                <a:cs typeface="Calibri"/>
                <a:sym typeface="Calibri"/>
              </a:defRPr>
            </a:lvl2pPr>
            <a:lvl3pPr marL="1143000" marR="0" lvl="2" indent="25400" algn="l" rtl="0">
              <a:lnSpc>
                <a:spcPct val="90000"/>
              </a:lnSpc>
              <a:spcBef>
                <a:spcPts val="5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0200" marR="0" lvl="3"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7" name="Shape 37"/>
          <p:cNvSpPr txBox="1">
            <a:spLocks noGrp="1"/>
          </p:cNvSpPr>
          <p:nvPr>
            <p:ph type="dt" idx="10"/>
          </p:nvPr>
        </p:nvSpPr>
        <p:spPr>
          <a:xfrm>
            <a:off x="838200" y="6356350"/>
            <a:ext cx="2743199" cy="365125"/>
          </a:xfrm>
          <a:prstGeom prst="rect">
            <a:avLst/>
          </a:prstGeom>
          <a:noFill/>
          <a:ln>
            <a:noFill/>
          </a:ln>
        </p:spPr>
        <p:txBody>
          <a:bodyPr wrap="square" lIns="91425" tIns="91425" rIns="91425" bIns="91425" anchor="ctr" anchorCtr="0"/>
          <a:lstStyle>
            <a:lvl1pPr marL="0" marR="0" lvl="0" indent="0" algn="l" rtl="0">
              <a:lnSpc>
                <a:spcPct val="100000"/>
              </a:lnSpc>
              <a:spcBef>
                <a:spcPts val="0"/>
              </a:spcBef>
              <a:spcAft>
                <a:spcPts val="0"/>
              </a:spcAft>
              <a:buClr>
                <a:srgbClr val="888888"/>
              </a:buClr>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38" name="Shape 38"/>
          <p:cNvSpPr txBox="1">
            <a:spLocks noGrp="1"/>
          </p:cNvSpPr>
          <p:nvPr>
            <p:ph type="ftr" idx="11"/>
          </p:nvPr>
        </p:nvSpPr>
        <p:spPr>
          <a:xfrm>
            <a:off x="4038600" y="6356350"/>
            <a:ext cx="4114800" cy="365125"/>
          </a:xfrm>
          <a:prstGeom prst="rect">
            <a:avLst/>
          </a:prstGeom>
          <a:noFill/>
          <a:ln>
            <a:noFill/>
          </a:ln>
        </p:spPr>
        <p:txBody>
          <a:bodyPr wrap="square" lIns="91425" tIns="91425" rIns="91425" bIns="91425" anchor="ctr" anchorCtr="0"/>
          <a:lstStyle>
            <a:lvl1pPr marL="0" marR="0" lvl="0" indent="0" algn="ctr" rtl="0">
              <a:lnSpc>
                <a:spcPct val="100000"/>
              </a:lnSpc>
              <a:spcBef>
                <a:spcPts val="0"/>
              </a:spcBef>
              <a:spcAft>
                <a:spcPts val="0"/>
              </a:spcAft>
              <a:buClr>
                <a:srgbClr val="888888"/>
              </a:buClr>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39" name="Shape 39"/>
          <p:cNvSpPr txBox="1">
            <a:spLocks noGrp="1"/>
          </p:cNvSpPr>
          <p:nvPr>
            <p:ph type="sldNum" idx="12"/>
          </p:nvPr>
        </p:nvSpPr>
        <p:spPr>
          <a:xfrm>
            <a:off x="8610600" y="6356350"/>
            <a:ext cx="2743199" cy="365125"/>
          </a:xfrm>
          <a:prstGeom prst="rect">
            <a:avLst/>
          </a:prstGeom>
          <a:noFill/>
          <a:ln>
            <a:noFill/>
          </a:ln>
        </p:spPr>
        <p:txBody>
          <a:bodyPr wrap="square" lIns="91425" tIns="45700" rIns="91425" bIns="45700" anchor="ctr" anchorCtr="0">
            <a:noAutofit/>
          </a:bodyPr>
          <a:lstStyle/>
          <a:p>
            <a:pPr marL="0" marR="0" lvl="0" indent="0" algn="r" rtl="0">
              <a:lnSpc>
                <a:spcPct val="100000"/>
              </a:lnSpc>
              <a:spcBef>
                <a:spcPts val="0"/>
              </a:spcBef>
              <a:spcAft>
                <a:spcPts val="0"/>
              </a:spcAft>
              <a:buClr>
                <a:srgbClr val="888888"/>
              </a:buClr>
              <a:buSzPct val="25000"/>
              <a:buFont typeface="Calibri"/>
              <a:buNone/>
            </a:pPr>
            <a:fld id="{00000000-1234-1234-1234-123412341234}" type="slidenum">
              <a:rPr lang="en-US" sz="1200" b="0" i="0" u="none" strike="noStrike" cap="none">
                <a:solidFill>
                  <a:srgbClr val="888888"/>
                </a:solidFill>
                <a:latin typeface="Calibri"/>
                <a:ea typeface="Calibri"/>
                <a:cs typeface="Calibri"/>
                <a:sym typeface="Calibri"/>
              </a:rPr>
              <a:t>‹#›</a:t>
            </a:fld>
            <a:endParaRPr lang="en-US"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Shape 40"/>
        <p:cNvGrpSpPr/>
        <p:nvPr/>
      </p:nvGrpSpPr>
      <p:grpSpPr>
        <a:xfrm>
          <a:off x="0" y="0"/>
          <a:ext cx="0" cy="0"/>
          <a:chOff x="0" y="0"/>
          <a:chExt cx="0" cy="0"/>
        </a:xfrm>
      </p:grpSpPr>
      <p:sp>
        <p:nvSpPr>
          <p:cNvPr id="41" name="Shape 41"/>
          <p:cNvSpPr txBox="1">
            <a:spLocks noGrp="1"/>
          </p:cNvSpPr>
          <p:nvPr>
            <p:ph type="title"/>
          </p:nvPr>
        </p:nvSpPr>
        <p:spPr>
          <a:xfrm>
            <a:off x="839787" y="365125"/>
            <a:ext cx="10515599" cy="1325562"/>
          </a:xfrm>
          <a:prstGeom prst="rect">
            <a:avLst/>
          </a:prstGeom>
          <a:noFill/>
          <a:ln>
            <a:noFill/>
          </a:ln>
        </p:spPr>
        <p:txBody>
          <a:bodyPr wrap="square" lIns="91425" tIns="91425" rIns="91425" bIns="91425" anchor="ctr" anchorCtr="0"/>
          <a:lstStyle>
            <a:lvl1pPr marL="0" marR="0" lvl="0" indent="0" algn="l" rtl="0">
              <a:lnSpc>
                <a:spcPct val="90000"/>
              </a:lnSpc>
              <a:spcBef>
                <a:spcPts val="0"/>
              </a:spcBef>
              <a:spcAft>
                <a:spcPts val="0"/>
              </a:spcAft>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Font typeface="Arial"/>
              <a:buNone/>
              <a:defRPr sz="1800"/>
            </a:lvl2pPr>
            <a:lvl3pPr lvl="2" indent="0">
              <a:spcBef>
                <a:spcPts val="0"/>
              </a:spcBef>
              <a:buFont typeface="Arial"/>
              <a:buNone/>
              <a:defRPr sz="1800"/>
            </a:lvl3pPr>
            <a:lvl4pPr lvl="3" indent="0">
              <a:spcBef>
                <a:spcPts val="0"/>
              </a:spcBef>
              <a:buFont typeface="Arial"/>
              <a:buNone/>
              <a:defRPr sz="1800"/>
            </a:lvl4pPr>
            <a:lvl5pPr lvl="4" indent="0">
              <a:spcBef>
                <a:spcPts val="0"/>
              </a:spcBef>
              <a:buFont typeface="Arial"/>
              <a:buNone/>
              <a:defRPr sz="1800"/>
            </a:lvl5pPr>
            <a:lvl6pPr lvl="5" indent="0">
              <a:spcBef>
                <a:spcPts val="0"/>
              </a:spcBef>
              <a:buFont typeface="Arial"/>
              <a:buNone/>
              <a:defRPr sz="1800"/>
            </a:lvl6pPr>
            <a:lvl7pPr lvl="6" indent="0">
              <a:spcBef>
                <a:spcPts val="0"/>
              </a:spcBef>
              <a:buFont typeface="Arial"/>
              <a:buNone/>
              <a:defRPr sz="1800"/>
            </a:lvl7pPr>
            <a:lvl8pPr lvl="7" indent="0">
              <a:spcBef>
                <a:spcPts val="0"/>
              </a:spcBef>
              <a:buFont typeface="Arial"/>
              <a:buNone/>
              <a:defRPr sz="1800"/>
            </a:lvl8pPr>
            <a:lvl9pPr lvl="8" indent="0">
              <a:spcBef>
                <a:spcPts val="0"/>
              </a:spcBef>
              <a:buFont typeface="Arial"/>
              <a:buNone/>
              <a:defRPr sz="1800"/>
            </a:lvl9pPr>
          </a:lstStyle>
          <a:p>
            <a:endParaRPr/>
          </a:p>
        </p:txBody>
      </p:sp>
      <p:sp>
        <p:nvSpPr>
          <p:cNvPr id="42" name="Shape 42"/>
          <p:cNvSpPr txBox="1">
            <a:spLocks noGrp="1"/>
          </p:cNvSpPr>
          <p:nvPr>
            <p:ph type="body" idx="1"/>
          </p:nvPr>
        </p:nvSpPr>
        <p:spPr>
          <a:xfrm>
            <a:off x="839787" y="1681163"/>
            <a:ext cx="5157787" cy="823912"/>
          </a:xfrm>
          <a:prstGeom prst="rect">
            <a:avLst/>
          </a:prstGeom>
          <a:noFill/>
          <a:ln>
            <a:noFill/>
          </a:ln>
        </p:spPr>
        <p:txBody>
          <a:bodyPr wrap="square" lIns="91425" tIns="91425" rIns="91425" bIns="91425" anchor="b" anchorCtr="0"/>
          <a:lstStyle>
            <a:lvl1pPr marL="0" marR="0" lvl="0" indent="0" algn="l" rtl="0">
              <a:lnSpc>
                <a:spcPct val="90000"/>
              </a:lnSpc>
              <a:spcBef>
                <a:spcPts val="1000"/>
              </a:spcBef>
              <a:spcAft>
                <a:spcPts val="0"/>
              </a:spcAft>
              <a:buClr>
                <a:schemeClr val="dk1"/>
              </a:buClr>
              <a:buFont typeface="Arial"/>
              <a:buNone/>
              <a:defRPr sz="2400" b="1" i="0" u="none" strike="noStrike" cap="none">
                <a:solidFill>
                  <a:schemeClr val="dk1"/>
                </a:solidFill>
                <a:latin typeface="Calibri"/>
                <a:ea typeface="Calibri"/>
                <a:cs typeface="Calibri"/>
                <a:sym typeface="Calibri"/>
              </a:defRPr>
            </a:lvl1pPr>
            <a:lvl2pPr marL="457200" marR="0" lvl="1" indent="0" algn="l" rtl="0">
              <a:lnSpc>
                <a:spcPct val="90000"/>
              </a:lnSpc>
              <a:spcBef>
                <a:spcPts val="500"/>
              </a:spcBef>
              <a:spcAft>
                <a:spcPts val="0"/>
              </a:spcAft>
              <a:buClr>
                <a:schemeClr val="dk1"/>
              </a:buClr>
              <a:buFont typeface="Arial"/>
              <a:buNone/>
              <a:defRPr sz="2000" b="1" i="0" u="none" strike="noStrike" cap="none">
                <a:solidFill>
                  <a:schemeClr val="dk1"/>
                </a:solidFill>
                <a:latin typeface="Calibri"/>
                <a:ea typeface="Calibri"/>
                <a:cs typeface="Calibri"/>
                <a:sym typeface="Calibri"/>
              </a:defRPr>
            </a:lvl2pPr>
            <a:lvl3pPr marL="914400" marR="0" lvl="2" indent="0" algn="l" rtl="0">
              <a:lnSpc>
                <a:spcPct val="90000"/>
              </a:lnSpc>
              <a:spcBef>
                <a:spcPts val="500"/>
              </a:spcBef>
              <a:spcAft>
                <a:spcPts val="0"/>
              </a:spcAft>
              <a:buClr>
                <a:schemeClr val="dk1"/>
              </a:buClr>
              <a:buFont typeface="Arial"/>
              <a:buNone/>
              <a:defRPr sz="1800" b="1" i="0" u="none" strike="noStrike" cap="none">
                <a:solidFill>
                  <a:schemeClr val="dk1"/>
                </a:solidFill>
                <a:latin typeface="Calibri"/>
                <a:ea typeface="Calibri"/>
                <a:cs typeface="Calibri"/>
                <a:sym typeface="Calibri"/>
              </a:defRPr>
            </a:lvl3pPr>
            <a:lvl4pPr marL="1371600" marR="0" lvl="3" indent="0" algn="l" rtl="0">
              <a:lnSpc>
                <a:spcPct val="90000"/>
              </a:lnSpc>
              <a:spcBef>
                <a:spcPts val="500"/>
              </a:spcBef>
              <a:spcAft>
                <a:spcPts val="0"/>
              </a:spcAft>
              <a:buClr>
                <a:schemeClr val="dk1"/>
              </a:buClr>
              <a:buFont typeface="Arial"/>
              <a:buNone/>
              <a:defRPr sz="1600" b="1" i="0" u="none" strike="noStrike" cap="none">
                <a:solidFill>
                  <a:schemeClr val="dk1"/>
                </a:solidFill>
                <a:latin typeface="Calibri"/>
                <a:ea typeface="Calibri"/>
                <a:cs typeface="Calibri"/>
                <a:sym typeface="Calibri"/>
              </a:defRPr>
            </a:lvl4pPr>
            <a:lvl5pPr marL="1828800" marR="0" lvl="4" indent="0" algn="l" rtl="0">
              <a:lnSpc>
                <a:spcPct val="90000"/>
              </a:lnSpc>
              <a:spcBef>
                <a:spcPts val="500"/>
              </a:spcBef>
              <a:spcAft>
                <a:spcPts val="0"/>
              </a:spcAft>
              <a:buClr>
                <a:schemeClr val="dk1"/>
              </a:buClr>
              <a:buFont typeface="Arial"/>
              <a:buNone/>
              <a:defRPr sz="1600" b="1" i="0" u="none" strike="noStrike" cap="none">
                <a:solidFill>
                  <a:schemeClr val="dk1"/>
                </a:solidFill>
                <a:latin typeface="Calibri"/>
                <a:ea typeface="Calibri"/>
                <a:cs typeface="Calibri"/>
                <a:sym typeface="Calibri"/>
              </a:defRPr>
            </a:lvl5pPr>
            <a:lvl6pPr marL="2286000" marR="0" lvl="5" indent="0" algn="l" rtl="0">
              <a:lnSpc>
                <a:spcPct val="90000"/>
              </a:lnSpc>
              <a:spcBef>
                <a:spcPts val="500"/>
              </a:spcBef>
              <a:spcAft>
                <a:spcPts val="0"/>
              </a:spcAft>
              <a:buClr>
                <a:schemeClr val="dk1"/>
              </a:buClr>
              <a:buFont typeface="Arial"/>
              <a:buNone/>
              <a:defRPr sz="1600" b="1" i="0" u="none" strike="noStrike" cap="none">
                <a:solidFill>
                  <a:schemeClr val="dk1"/>
                </a:solidFill>
                <a:latin typeface="Calibri"/>
                <a:ea typeface="Calibri"/>
                <a:cs typeface="Calibri"/>
                <a:sym typeface="Calibri"/>
              </a:defRPr>
            </a:lvl6pPr>
            <a:lvl7pPr marL="2743200" marR="0" lvl="6" indent="0" algn="l" rtl="0">
              <a:lnSpc>
                <a:spcPct val="90000"/>
              </a:lnSpc>
              <a:spcBef>
                <a:spcPts val="500"/>
              </a:spcBef>
              <a:spcAft>
                <a:spcPts val="0"/>
              </a:spcAft>
              <a:buClr>
                <a:schemeClr val="dk1"/>
              </a:buClr>
              <a:buFont typeface="Arial"/>
              <a:buNone/>
              <a:defRPr sz="1600" b="1" i="0" u="none" strike="noStrike" cap="none">
                <a:solidFill>
                  <a:schemeClr val="dk1"/>
                </a:solidFill>
                <a:latin typeface="Calibri"/>
                <a:ea typeface="Calibri"/>
                <a:cs typeface="Calibri"/>
                <a:sym typeface="Calibri"/>
              </a:defRPr>
            </a:lvl7pPr>
            <a:lvl8pPr marL="3200400" marR="0" lvl="7" indent="0" algn="l" rtl="0">
              <a:lnSpc>
                <a:spcPct val="90000"/>
              </a:lnSpc>
              <a:spcBef>
                <a:spcPts val="500"/>
              </a:spcBef>
              <a:spcAft>
                <a:spcPts val="0"/>
              </a:spcAft>
              <a:buClr>
                <a:schemeClr val="dk1"/>
              </a:buClr>
              <a:buFont typeface="Arial"/>
              <a:buNone/>
              <a:defRPr sz="1600" b="1" i="0" u="none" strike="noStrike" cap="none">
                <a:solidFill>
                  <a:schemeClr val="dk1"/>
                </a:solidFill>
                <a:latin typeface="Calibri"/>
                <a:ea typeface="Calibri"/>
                <a:cs typeface="Calibri"/>
                <a:sym typeface="Calibri"/>
              </a:defRPr>
            </a:lvl8pPr>
            <a:lvl9pPr marL="3657600" marR="0" lvl="8" indent="0" algn="l" rtl="0">
              <a:lnSpc>
                <a:spcPct val="90000"/>
              </a:lnSpc>
              <a:spcBef>
                <a:spcPts val="500"/>
              </a:spcBef>
              <a:spcAft>
                <a:spcPts val="0"/>
              </a:spcAft>
              <a:buClr>
                <a:schemeClr val="dk1"/>
              </a:buClr>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43" name="Shape 43"/>
          <p:cNvSpPr txBox="1">
            <a:spLocks noGrp="1"/>
          </p:cNvSpPr>
          <p:nvPr>
            <p:ph type="body" idx="2"/>
          </p:nvPr>
        </p:nvSpPr>
        <p:spPr>
          <a:xfrm>
            <a:off x="839787" y="2505075"/>
            <a:ext cx="5157787" cy="3684588"/>
          </a:xfrm>
          <a:prstGeom prst="rect">
            <a:avLst/>
          </a:prstGeom>
          <a:noFill/>
          <a:ln>
            <a:noFill/>
          </a:ln>
        </p:spPr>
        <p:txBody>
          <a:bodyPr wrap="square" lIns="91425" tIns="91425" rIns="91425" bIns="91425" anchor="t" anchorCtr="0"/>
          <a:lstStyle>
            <a:lvl1pPr marL="228600" marR="0" lvl="0" indent="127000" algn="l" rtl="0">
              <a:lnSpc>
                <a:spcPct val="90000"/>
              </a:lnSpc>
              <a:spcBef>
                <a:spcPts val="1000"/>
              </a:spcBef>
              <a:spcAft>
                <a:spcPts val="0"/>
              </a:spcAft>
              <a:buClr>
                <a:schemeClr val="dk1"/>
              </a:buClr>
              <a:buSzPct val="100000"/>
              <a:buFont typeface="Arial"/>
              <a:buChar char="•"/>
              <a:defRPr sz="2800" b="0" i="0" u="none" strike="noStrike" cap="none">
                <a:solidFill>
                  <a:schemeClr val="dk1"/>
                </a:solidFill>
                <a:latin typeface="Calibri"/>
                <a:ea typeface="Calibri"/>
                <a:cs typeface="Calibri"/>
                <a:sym typeface="Calibri"/>
              </a:defRPr>
            </a:lvl1pPr>
            <a:lvl2pPr marL="685800" marR="0" lvl="1" indent="76200" algn="l" rtl="0">
              <a:lnSpc>
                <a:spcPct val="90000"/>
              </a:lnSpc>
              <a:spcBef>
                <a:spcPts val="500"/>
              </a:spcBef>
              <a:spcAft>
                <a:spcPts val="0"/>
              </a:spcAft>
              <a:buClr>
                <a:schemeClr val="dk1"/>
              </a:buClr>
              <a:buSzPct val="100000"/>
              <a:buFont typeface="Arial"/>
              <a:buChar char="•"/>
              <a:defRPr sz="2400" b="0" i="0" u="none" strike="noStrike" cap="none">
                <a:solidFill>
                  <a:schemeClr val="dk1"/>
                </a:solidFill>
                <a:latin typeface="Calibri"/>
                <a:ea typeface="Calibri"/>
                <a:cs typeface="Calibri"/>
                <a:sym typeface="Calibri"/>
              </a:defRPr>
            </a:lvl2pPr>
            <a:lvl3pPr marL="1143000" marR="0" lvl="2" indent="25400" algn="l" rtl="0">
              <a:lnSpc>
                <a:spcPct val="90000"/>
              </a:lnSpc>
              <a:spcBef>
                <a:spcPts val="5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0200" marR="0" lvl="3"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4" name="Shape 44"/>
          <p:cNvSpPr txBox="1">
            <a:spLocks noGrp="1"/>
          </p:cNvSpPr>
          <p:nvPr>
            <p:ph type="body" idx="3"/>
          </p:nvPr>
        </p:nvSpPr>
        <p:spPr>
          <a:xfrm>
            <a:off x="6172200" y="1681163"/>
            <a:ext cx="5183186" cy="823912"/>
          </a:xfrm>
          <a:prstGeom prst="rect">
            <a:avLst/>
          </a:prstGeom>
          <a:noFill/>
          <a:ln>
            <a:noFill/>
          </a:ln>
        </p:spPr>
        <p:txBody>
          <a:bodyPr wrap="square" lIns="91425" tIns="91425" rIns="91425" bIns="91425" anchor="b" anchorCtr="0"/>
          <a:lstStyle>
            <a:lvl1pPr marL="0" marR="0" lvl="0" indent="0" algn="l" rtl="0">
              <a:lnSpc>
                <a:spcPct val="90000"/>
              </a:lnSpc>
              <a:spcBef>
                <a:spcPts val="1000"/>
              </a:spcBef>
              <a:spcAft>
                <a:spcPts val="0"/>
              </a:spcAft>
              <a:buClr>
                <a:schemeClr val="dk1"/>
              </a:buClr>
              <a:buFont typeface="Arial"/>
              <a:buNone/>
              <a:defRPr sz="2400" b="1" i="0" u="none" strike="noStrike" cap="none">
                <a:solidFill>
                  <a:schemeClr val="dk1"/>
                </a:solidFill>
                <a:latin typeface="Calibri"/>
                <a:ea typeface="Calibri"/>
                <a:cs typeface="Calibri"/>
                <a:sym typeface="Calibri"/>
              </a:defRPr>
            </a:lvl1pPr>
            <a:lvl2pPr marL="457200" marR="0" lvl="1" indent="0" algn="l" rtl="0">
              <a:lnSpc>
                <a:spcPct val="90000"/>
              </a:lnSpc>
              <a:spcBef>
                <a:spcPts val="500"/>
              </a:spcBef>
              <a:spcAft>
                <a:spcPts val="0"/>
              </a:spcAft>
              <a:buClr>
                <a:schemeClr val="dk1"/>
              </a:buClr>
              <a:buFont typeface="Arial"/>
              <a:buNone/>
              <a:defRPr sz="2000" b="1" i="0" u="none" strike="noStrike" cap="none">
                <a:solidFill>
                  <a:schemeClr val="dk1"/>
                </a:solidFill>
                <a:latin typeface="Calibri"/>
                <a:ea typeface="Calibri"/>
                <a:cs typeface="Calibri"/>
                <a:sym typeface="Calibri"/>
              </a:defRPr>
            </a:lvl2pPr>
            <a:lvl3pPr marL="914400" marR="0" lvl="2" indent="0" algn="l" rtl="0">
              <a:lnSpc>
                <a:spcPct val="90000"/>
              </a:lnSpc>
              <a:spcBef>
                <a:spcPts val="500"/>
              </a:spcBef>
              <a:spcAft>
                <a:spcPts val="0"/>
              </a:spcAft>
              <a:buClr>
                <a:schemeClr val="dk1"/>
              </a:buClr>
              <a:buFont typeface="Arial"/>
              <a:buNone/>
              <a:defRPr sz="1800" b="1" i="0" u="none" strike="noStrike" cap="none">
                <a:solidFill>
                  <a:schemeClr val="dk1"/>
                </a:solidFill>
                <a:latin typeface="Calibri"/>
                <a:ea typeface="Calibri"/>
                <a:cs typeface="Calibri"/>
                <a:sym typeface="Calibri"/>
              </a:defRPr>
            </a:lvl3pPr>
            <a:lvl4pPr marL="1371600" marR="0" lvl="3" indent="0" algn="l" rtl="0">
              <a:lnSpc>
                <a:spcPct val="90000"/>
              </a:lnSpc>
              <a:spcBef>
                <a:spcPts val="500"/>
              </a:spcBef>
              <a:spcAft>
                <a:spcPts val="0"/>
              </a:spcAft>
              <a:buClr>
                <a:schemeClr val="dk1"/>
              </a:buClr>
              <a:buFont typeface="Arial"/>
              <a:buNone/>
              <a:defRPr sz="1600" b="1" i="0" u="none" strike="noStrike" cap="none">
                <a:solidFill>
                  <a:schemeClr val="dk1"/>
                </a:solidFill>
                <a:latin typeface="Calibri"/>
                <a:ea typeface="Calibri"/>
                <a:cs typeface="Calibri"/>
                <a:sym typeface="Calibri"/>
              </a:defRPr>
            </a:lvl4pPr>
            <a:lvl5pPr marL="1828800" marR="0" lvl="4" indent="0" algn="l" rtl="0">
              <a:lnSpc>
                <a:spcPct val="90000"/>
              </a:lnSpc>
              <a:spcBef>
                <a:spcPts val="500"/>
              </a:spcBef>
              <a:spcAft>
                <a:spcPts val="0"/>
              </a:spcAft>
              <a:buClr>
                <a:schemeClr val="dk1"/>
              </a:buClr>
              <a:buFont typeface="Arial"/>
              <a:buNone/>
              <a:defRPr sz="1600" b="1" i="0" u="none" strike="noStrike" cap="none">
                <a:solidFill>
                  <a:schemeClr val="dk1"/>
                </a:solidFill>
                <a:latin typeface="Calibri"/>
                <a:ea typeface="Calibri"/>
                <a:cs typeface="Calibri"/>
                <a:sym typeface="Calibri"/>
              </a:defRPr>
            </a:lvl5pPr>
            <a:lvl6pPr marL="2286000" marR="0" lvl="5" indent="0" algn="l" rtl="0">
              <a:lnSpc>
                <a:spcPct val="90000"/>
              </a:lnSpc>
              <a:spcBef>
                <a:spcPts val="500"/>
              </a:spcBef>
              <a:spcAft>
                <a:spcPts val="0"/>
              </a:spcAft>
              <a:buClr>
                <a:schemeClr val="dk1"/>
              </a:buClr>
              <a:buFont typeface="Arial"/>
              <a:buNone/>
              <a:defRPr sz="1600" b="1" i="0" u="none" strike="noStrike" cap="none">
                <a:solidFill>
                  <a:schemeClr val="dk1"/>
                </a:solidFill>
                <a:latin typeface="Calibri"/>
                <a:ea typeface="Calibri"/>
                <a:cs typeface="Calibri"/>
                <a:sym typeface="Calibri"/>
              </a:defRPr>
            </a:lvl6pPr>
            <a:lvl7pPr marL="2743200" marR="0" lvl="6" indent="0" algn="l" rtl="0">
              <a:lnSpc>
                <a:spcPct val="90000"/>
              </a:lnSpc>
              <a:spcBef>
                <a:spcPts val="500"/>
              </a:spcBef>
              <a:spcAft>
                <a:spcPts val="0"/>
              </a:spcAft>
              <a:buClr>
                <a:schemeClr val="dk1"/>
              </a:buClr>
              <a:buFont typeface="Arial"/>
              <a:buNone/>
              <a:defRPr sz="1600" b="1" i="0" u="none" strike="noStrike" cap="none">
                <a:solidFill>
                  <a:schemeClr val="dk1"/>
                </a:solidFill>
                <a:latin typeface="Calibri"/>
                <a:ea typeface="Calibri"/>
                <a:cs typeface="Calibri"/>
                <a:sym typeface="Calibri"/>
              </a:defRPr>
            </a:lvl7pPr>
            <a:lvl8pPr marL="3200400" marR="0" lvl="7" indent="0" algn="l" rtl="0">
              <a:lnSpc>
                <a:spcPct val="90000"/>
              </a:lnSpc>
              <a:spcBef>
                <a:spcPts val="500"/>
              </a:spcBef>
              <a:spcAft>
                <a:spcPts val="0"/>
              </a:spcAft>
              <a:buClr>
                <a:schemeClr val="dk1"/>
              </a:buClr>
              <a:buFont typeface="Arial"/>
              <a:buNone/>
              <a:defRPr sz="1600" b="1" i="0" u="none" strike="noStrike" cap="none">
                <a:solidFill>
                  <a:schemeClr val="dk1"/>
                </a:solidFill>
                <a:latin typeface="Calibri"/>
                <a:ea typeface="Calibri"/>
                <a:cs typeface="Calibri"/>
                <a:sym typeface="Calibri"/>
              </a:defRPr>
            </a:lvl8pPr>
            <a:lvl9pPr marL="3657600" marR="0" lvl="8" indent="0" algn="l" rtl="0">
              <a:lnSpc>
                <a:spcPct val="90000"/>
              </a:lnSpc>
              <a:spcBef>
                <a:spcPts val="500"/>
              </a:spcBef>
              <a:spcAft>
                <a:spcPts val="0"/>
              </a:spcAft>
              <a:buClr>
                <a:schemeClr val="dk1"/>
              </a:buClr>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45" name="Shape 45"/>
          <p:cNvSpPr txBox="1">
            <a:spLocks noGrp="1"/>
          </p:cNvSpPr>
          <p:nvPr>
            <p:ph type="body" idx="4"/>
          </p:nvPr>
        </p:nvSpPr>
        <p:spPr>
          <a:xfrm>
            <a:off x="6172200" y="2505075"/>
            <a:ext cx="5183186" cy="3684588"/>
          </a:xfrm>
          <a:prstGeom prst="rect">
            <a:avLst/>
          </a:prstGeom>
          <a:noFill/>
          <a:ln>
            <a:noFill/>
          </a:ln>
        </p:spPr>
        <p:txBody>
          <a:bodyPr wrap="square" lIns="91425" tIns="91425" rIns="91425" bIns="91425" anchor="t" anchorCtr="0"/>
          <a:lstStyle>
            <a:lvl1pPr marL="228600" marR="0" lvl="0" indent="127000" algn="l" rtl="0">
              <a:lnSpc>
                <a:spcPct val="90000"/>
              </a:lnSpc>
              <a:spcBef>
                <a:spcPts val="1000"/>
              </a:spcBef>
              <a:spcAft>
                <a:spcPts val="0"/>
              </a:spcAft>
              <a:buClr>
                <a:schemeClr val="dk1"/>
              </a:buClr>
              <a:buSzPct val="100000"/>
              <a:buFont typeface="Arial"/>
              <a:buChar char="•"/>
              <a:defRPr sz="2800" b="0" i="0" u="none" strike="noStrike" cap="none">
                <a:solidFill>
                  <a:schemeClr val="dk1"/>
                </a:solidFill>
                <a:latin typeface="Calibri"/>
                <a:ea typeface="Calibri"/>
                <a:cs typeface="Calibri"/>
                <a:sym typeface="Calibri"/>
              </a:defRPr>
            </a:lvl1pPr>
            <a:lvl2pPr marL="685800" marR="0" lvl="1" indent="76200" algn="l" rtl="0">
              <a:lnSpc>
                <a:spcPct val="90000"/>
              </a:lnSpc>
              <a:spcBef>
                <a:spcPts val="500"/>
              </a:spcBef>
              <a:spcAft>
                <a:spcPts val="0"/>
              </a:spcAft>
              <a:buClr>
                <a:schemeClr val="dk1"/>
              </a:buClr>
              <a:buSzPct val="100000"/>
              <a:buFont typeface="Arial"/>
              <a:buChar char="•"/>
              <a:defRPr sz="2400" b="0" i="0" u="none" strike="noStrike" cap="none">
                <a:solidFill>
                  <a:schemeClr val="dk1"/>
                </a:solidFill>
                <a:latin typeface="Calibri"/>
                <a:ea typeface="Calibri"/>
                <a:cs typeface="Calibri"/>
                <a:sym typeface="Calibri"/>
              </a:defRPr>
            </a:lvl2pPr>
            <a:lvl3pPr marL="1143000" marR="0" lvl="2" indent="25400" algn="l" rtl="0">
              <a:lnSpc>
                <a:spcPct val="90000"/>
              </a:lnSpc>
              <a:spcBef>
                <a:spcPts val="5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0200" marR="0" lvl="3"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6" name="Shape 46"/>
          <p:cNvSpPr txBox="1">
            <a:spLocks noGrp="1"/>
          </p:cNvSpPr>
          <p:nvPr>
            <p:ph type="dt" idx="10"/>
          </p:nvPr>
        </p:nvSpPr>
        <p:spPr>
          <a:xfrm>
            <a:off x="838200" y="6356350"/>
            <a:ext cx="2743199" cy="365125"/>
          </a:xfrm>
          <a:prstGeom prst="rect">
            <a:avLst/>
          </a:prstGeom>
          <a:noFill/>
          <a:ln>
            <a:noFill/>
          </a:ln>
        </p:spPr>
        <p:txBody>
          <a:bodyPr wrap="square" lIns="91425" tIns="91425" rIns="91425" bIns="91425" anchor="ctr" anchorCtr="0"/>
          <a:lstStyle>
            <a:lvl1pPr marL="0" marR="0" lvl="0" indent="0" algn="l" rtl="0">
              <a:lnSpc>
                <a:spcPct val="100000"/>
              </a:lnSpc>
              <a:spcBef>
                <a:spcPts val="0"/>
              </a:spcBef>
              <a:spcAft>
                <a:spcPts val="0"/>
              </a:spcAft>
              <a:buClr>
                <a:srgbClr val="888888"/>
              </a:buClr>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47" name="Shape 47"/>
          <p:cNvSpPr txBox="1">
            <a:spLocks noGrp="1"/>
          </p:cNvSpPr>
          <p:nvPr>
            <p:ph type="ftr" idx="11"/>
          </p:nvPr>
        </p:nvSpPr>
        <p:spPr>
          <a:xfrm>
            <a:off x="4038600" y="6356350"/>
            <a:ext cx="4114800" cy="365125"/>
          </a:xfrm>
          <a:prstGeom prst="rect">
            <a:avLst/>
          </a:prstGeom>
          <a:noFill/>
          <a:ln>
            <a:noFill/>
          </a:ln>
        </p:spPr>
        <p:txBody>
          <a:bodyPr wrap="square" lIns="91425" tIns="91425" rIns="91425" bIns="91425" anchor="ctr" anchorCtr="0"/>
          <a:lstStyle>
            <a:lvl1pPr marL="0" marR="0" lvl="0" indent="0" algn="ctr" rtl="0">
              <a:lnSpc>
                <a:spcPct val="100000"/>
              </a:lnSpc>
              <a:spcBef>
                <a:spcPts val="0"/>
              </a:spcBef>
              <a:spcAft>
                <a:spcPts val="0"/>
              </a:spcAft>
              <a:buClr>
                <a:srgbClr val="888888"/>
              </a:buClr>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48" name="Shape 48"/>
          <p:cNvSpPr txBox="1">
            <a:spLocks noGrp="1"/>
          </p:cNvSpPr>
          <p:nvPr>
            <p:ph type="sldNum" idx="12"/>
          </p:nvPr>
        </p:nvSpPr>
        <p:spPr>
          <a:xfrm>
            <a:off x="8610600" y="6356350"/>
            <a:ext cx="2743199" cy="365125"/>
          </a:xfrm>
          <a:prstGeom prst="rect">
            <a:avLst/>
          </a:prstGeom>
          <a:noFill/>
          <a:ln>
            <a:noFill/>
          </a:ln>
        </p:spPr>
        <p:txBody>
          <a:bodyPr wrap="square" lIns="91425" tIns="45700" rIns="91425" bIns="45700" anchor="ctr" anchorCtr="0">
            <a:noAutofit/>
          </a:bodyPr>
          <a:lstStyle/>
          <a:p>
            <a:pPr marL="0" marR="0" lvl="0" indent="0" algn="r" rtl="0">
              <a:lnSpc>
                <a:spcPct val="100000"/>
              </a:lnSpc>
              <a:spcBef>
                <a:spcPts val="0"/>
              </a:spcBef>
              <a:spcAft>
                <a:spcPts val="0"/>
              </a:spcAft>
              <a:buClr>
                <a:srgbClr val="888888"/>
              </a:buClr>
              <a:buSzPct val="25000"/>
              <a:buFont typeface="Calibri"/>
              <a:buNone/>
            </a:pPr>
            <a:fld id="{00000000-1234-1234-1234-123412341234}" type="slidenum">
              <a:rPr lang="en-US" sz="1200" b="0" i="0" u="none" strike="noStrike" cap="none">
                <a:solidFill>
                  <a:srgbClr val="888888"/>
                </a:solidFill>
                <a:latin typeface="Calibri"/>
                <a:ea typeface="Calibri"/>
                <a:cs typeface="Calibri"/>
                <a:sym typeface="Calibri"/>
              </a:rPr>
              <a:t>‹#›</a:t>
            </a:fld>
            <a:endParaRPr lang="en-US"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49"/>
        <p:cNvGrpSpPr/>
        <p:nvPr/>
      </p:nvGrpSpPr>
      <p:grpSpPr>
        <a:xfrm>
          <a:off x="0" y="0"/>
          <a:ext cx="0" cy="0"/>
          <a:chOff x="0" y="0"/>
          <a:chExt cx="0" cy="0"/>
        </a:xfrm>
      </p:grpSpPr>
      <p:sp>
        <p:nvSpPr>
          <p:cNvPr id="50" name="Shape 50"/>
          <p:cNvSpPr txBox="1">
            <a:spLocks noGrp="1"/>
          </p:cNvSpPr>
          <p:nvPr>
            <p:ph type="title"/>
          </p:nvPr>
        </p:nvSpPr>
        <p:spPr>
          <a:xfrm>
            <a:off x="838200" y="365125"/>
            <a:ext cx="10515599" cy="1325562"/>
          </a:xfrm>
          <a:prstGeom prst="rect">
            <a:avLst/>
          </a:prstGeom>
          <a:noFill/>
          <a:ln>
            <a:noFill/>
          </a:ln>
        </p:spPr>
        <p:txBody>
          <a:bodyPr wrap="square" lIns="91425" tIns="91425" rIns="91425" bIns="91425" anchor="ctr" anchorCtr="0"/>
          <a:lstStyle>
            <a:lvl1pPr marL="0" marR="0" lvl="0" indent="0" algn="l" rtl="0">
              <a:lnSpc>
                <a:spcPct val="90000"/>
              </a:lnSpc>
              <a:spcBef>
                <a:spcPts val="0"/>
              </a:spcBef>
              <a:spcAft>
                <a:spcPts val="0"/>
              </a:spcAft>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Font typeface="Arial"/>
              <a:buNone/>
              <a:defRPr sz="1800"/>
            </a:lvl2pPr>
            <a:lvl3pPr lvl="2" indent="0">
              <a:spcBef>
                <a:spcPts val="0"/>
              </a:spcBef>
              <a:buFont typeface="Arial"/>
              <a:buNone/>
              <a:defRPr sz="1800"/>
            </a:lvl3pPr>
            <a:lvl4pPr lvl="3" indent="0">
              <a:spcBef>
                <a:spcPts val="0"/>
              </a:spcBef>
              <a:buFont typeface="Arial"/>
              <a:buNone/>
              <a:defRPr sz="1800"/>
            </a:lvl4pPr>
            <a:lvl5pPr lvl="4" indent="0">
              <a:spcBef>
                <a:spcPts val="0"/>
              </a:spcBef>
              <a:buFont typeface="Arial"/>
              <a:buNone/>
              <a:defRPr sz="1800"/>
            </a:lvl5pPr>
            <a:lvl6pPr lvl="5" indent="0">
              <a:spcBef>
                <a:spcPts val="0"/>
              </a:spcBef>
              <a:buFont typeface="Arial"/>
              <a:buNone/>
              <a:defRPr sz="1800"/>
            </a:lvl6pPr>
            <a:lvl7pPr lvl="6" indent="0">
              <a:spcBef>
                <a:spcPts val="0"/>
              </a:spcBef>
              <a:buFont typeface="Arial"/>
              <a:buNone/>
              <a:defRPr sz="1800"/>
            </a:lvl7pPr>
            <a:lvl8pPr lvl="7" indent="0">
              <a:spcBef>
                <a:spcPts val="0"/>
              </a:spcBef>
              <a:buFont typeface="Arial"/>
              <a:buNone/>
              <a:defRPr sz="1800"/>
            </a:lvl8pPr>
            <a:lvl9pPr lvl="8" indent="0">
              <a:spcBef>
                <a:spcPts val="0"/>
              </a:spcBef>
              <a:buFont typeface="Arial"/>
              <a:buNone/>
              <a:defRPr sz="1800"/>
            </a:lvl9pPr>
          </a:lstStyle>
          <a:p>
            <a:endParaRPr/>
          </a:p>
        </p:txBody>
      </p:sp>
      <p:sp>
        <p:nvSpPr>
          <p:cNvPr id="51" name="Shape 51"/>
          <p:cNvSpPr txBox="1">
            <a:spLocks noGrp="1"/>
          </p:cNvSpPr>
          <p:nvPr>
            <p:ph type="dt" idx="10"/>
          </p:nvPr>
        </p:nvSpPr>
        <p:spPr>
          <a:xfrm>
            <a:off x="838200" y="6356350"/>
            <a:ext cx="2743199" cy="365125"/>
          </a:xfrm>
          <a:prstGeom prst="rect">
            <a:avLst/>
          </a:prstGeom>
          <a:noFill/>
          <a:ln>
            <a:noFill/>
          </a:ln>
        </p:spPr>
        <p:txBody>
          <a:bodyPr wrap="square" lIns="91425" tIns="91425" rIns="91425" bIns="91425" anchor="ctr" anchorCtr="0"/>
          <a:lstStyle>
            <a:lvl1pPr marL="0" marR="0" lvl="0" indent="0" algn="l" rtl="0">
              <a:lnSpc>
                <a:spcPct val="100000"/>
              </a:lnSpc>
              <a:spcBef>
                <a:spcPts val="0"/>
              </a:spcBef>
              <a:spcAft>
                <a:spcPts val="0"/>
              </a:spcAft>
              <a:buClr>
                <a:srgbClr val="888888"/>
              </a:buClr>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52" name="Shape 52"/>
          <p:cNvSpPr txBox="1">
            <a:spLocks noGrp="1"/>
          </p:cNvSpPr>
          <p:nvPr>
            <p:ph type="ftr" idx="11"/>
          </p:nvPr>
        </p:nvSpPr>
        <p:spPr>
          <a:xfrm>
            <a:off x="4038600" y="6356350"/>
            <a:ext cx="4114800" cy="365125"/>
          </a:xfrm>
          <a:prstGeom prst="rect">
            <a:avLst/>
          </a:prstGeom>
          <a:noFill/>
          <a:ln>
            <a:noFill/>
          </a:ln>
        </p:spPr>
        <p:txBody>
          <a:bodyPr wrap="square" lIns="91425" tIns="91425" rIns="91425" bIns="91425" anchor="ctr" anchorCtr="0"/>
          <a:lstStyle>
            <a:lvl1pPr marL="0" marR="0" lvl="0" indent="0" algn="ctr" rtl="0">
              <a:lnSpc>
                <a:spcPct val="100000"/>
              </a:lnSpc>
              <a:spcBef>
                <a:spcPts val="0"/>
              </a:spcBef>
              <a:spcAft>
                <a:spcPts val="0"/>
              </a:spcAft>
              <a:buClr>
                <a:srgbClr val="888888"/>
              </a:buClr>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53" name="Shape 53"/>
          <p:cNvSpPr txBox="1">
            <a:spLocks noGrp="1"/>
          </p:cNvSpPr>
          <p:nvPr>
            <p:ph type="sldNum" idx="12"/>
          </p:nvPr>
        </p:nvSpPr>
        <p:spPr>
          <a:xfrm>
            <a:off x="8610600" y="6356350"/>
            <a:ext cx="2743199" cy="365125"/>
          </a:xfrm>
          <a:prstGeom prst="rect">
            <a:avLst/>
          </a:prstGeom>
          <a:noFill/>
          <a:ln>
            <a:noFill/>
          </a:ln>
        </p:spPr>
        <p:txBody>
          <a:bodyPr wrap="square" lIns="91425" tIns="45700" rIns="91425" bIns="45700" anchor="ctr" anchorCtr="0">
            <a:noAutofit/>
          </a:bodyPr>
          <a:lstStyle/>
          <a:p>
            <a:pPr marL="0" marR="0" lvl="0" indent="0" algn="r" rtl="0">
              <a:lnSpc>
                <a:spcPct val="100000"/>
              </a:lnSpc>
              <a:spcBef>
                <a:spcPts val="0"/>
              </a:spcBef>
              <a:spcAft>
                <a:spcPts val="0"/>
              </a:spcAft>
              <a:buClr>
                <a:srgbClr val="888888"/>
              </a:buClr>
              <a:buSzPct val="25000"/>
              <a:buFont typeface="Calibri"/>
              <a:buNone/>
            </a:pPr>
            <a:fld id="{00000000-1234-1234-1234-123412341234}" type="slidenum">
              <a:rPr lang="en-US" sz="1200" b="0" i="0" u="none" strike="noStrike" cap="none">
                <a:solidFill>
                  <a:srgbClr val="888888"/>
                </a:solidFill>
                <a:latin typeface="Calibri"/>
                <a:ea typeface="Calibri"/>
                <a:cs typeface="Calibri"/>
                <a:sym typeface="Calibri"/>
              </a:rPr>
              <a:t>‹#›</a:t>
            </a:fld>
            <a:endParaRPr lang="en-US"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54"/>
        <p:cNvGrpSpPr/>
        <p:nvPr/>
      </p:nvGrpSpPr>
      <p:grpSpPr>
        <a:xfrm>
          <a:off x="0" y="0"/>
          <a:ext cx="0" cy="0"/>
          <a:chOff x="0" y="0"/>
          <a:chExt cx="0" cy="0"/>
        </a:xfrm>
      </p:grpSpPr>
      <p:sp>
        <p:nvSpPr>
          <p:cNvPr id="55" name="Shape 55"/>
          <p:cNvSpPr txBox="1">
            <a:spLocks noGrp="1"/>
          </p:cNvSpPr>
          <p:nvPr>
            <p:ph type="dt" idx="10"/>
          </p:nvPr>
        </p:nvSpPr>
        <p:spPr>
          <a:xfrm>
            <a:off x="838200" y="6356350"/>
            <a:ext cx="2743199" cy="365125"/>
          </a:xfrm>
          <a:prstGeom prst="rect">
            <a:avLst/>
          </a:prstGeom>
          <a:noFill/>
          <a:ln>
            <a:noFill/>
          </a:ln>
        </p:spPr>
        <p:txBody>
          <a:bodyPr wrap="square" lIns="91425" tIns="91425" rIns="91425" bIns="91425" anchor="ctr" anchorCtr="0"/>
          <a:lstStyle>
            <a:lvl1pPr marL="0" marR="0" lvl="0" indent="0" algn="l" rtl="0">
              <a:lnSpc>
                <a:spcPct val="100000"/>
              </a:lnSpc>
              <a:spcBef>
                <a:spcPts val="0"/>
              </a:spcBef>
              <a:spcAft>
                <a:spcPts val="0"/>
              </a:spcAft>
              <a:buClr>
                <a:srgbClr val="888888"/>
              </a:buClr>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56" name="Shape 56"/>
          <p:cNvSpPr txBox="1">
            <a:spLocks noGrp="1"/>
          </p:cNvSpPr>
          <p:nvPr>
            <p:ph type="ftr" idx="11"/>
          </p:nvPr>
        </p:nvSpPr>
        <p:spPr>
          <a:xfrm>
            <a:off x="4038600" y="6356350"/>
            <a:ext cx="4114800" cy="365125"/>
          </a:xfrm>
          <a:prstGeom prst="rect">
            <a:avLst/>
          </a:prstGeom>
          <a:noFill/>
          <a:ln>
            <a:noFill/>
          </a:ln>
        </p:spPr>
        <p:txBody>
          <a:bodyPr wrap="square" lIns="91425" tIns="91425" rIns="91425" bIns="91425" anchor="ctr" anchorCtr="0"/>
          <a:lstStyle>
            <a:lvl1pPr marL="0" marR="0" lvl="0" indent="0" algn="ctr" rtl="0">
              <a:lnSpc>
                <a:spcPct val="100000"/>
              </a:lnSpc>
              <a:spcBef>
                <a:spcPts val="0"/>
              </a:spcBef>
              <a:spcAft>
                <a:spcPts val="0"/>
              </a:spcAft>
              <a:buClr>
                <a:srgbClr val="888888"/>
              </a:buClr>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57" name="Shape 57"/>
          <p:cNvSpPr txBox="1">
            <a:spLocks noGrp="1"/>
          </p:cNvSpPr>
          <p:nvPr>
            <p:ph type="sldNum" idx="12"/>
          </p:nvPr>
        </p:nvSpPr>
        <p:spPr>
          <a:xfrm>
            <a:off x="8610600" y="6356350"/>
            <a:ext cx="2743199" cy="365125"/>
          </a:xfrm>
          <a:prstGeom prst="rect">
            <a:avLst/>
          </a:prstGeom>
          <a:noFill/>
          <a:ln>
            <a:noFill/>
          </a:ln>
        </p:spPr>
        <p:txBody>
          <a:bodyPr wrap="square" lIns="91425" tIns="45700" rIns="91425" bIns="45700" anchor="ctr" anchorCtr="0">
            <a:noAutofit/>
          </a:bodyPr>
          <a:lstStyle/>
          <a:p>
            <a:pPr marL="0" marR="0" lvl="0" indent="0" algn="r" rtl="0">
              <a:lnSpc>
                <a:spcPct val="100000"/>
              </a:lnSpc>
              <a:spcBef>
                <a:spcPts val="0"/>
              </a:spcBef>
              <a:spcAft>
                <a:spcPts val="0"/>
              </a:spcAft>
              <a:buClr>
                <a:srgbClr val="888888"/>
              </a:buClr>
              <a:buSzPct val="25000"/>
              <a:buFont typeface="Calibri"/>
              <a:buNone/>
            </a:pPr>
            <a:fld id="{00000000-1234-1234-1234-123412341234}" type="slidenum">
              <a:rPr lang="en-US" sz="1200" b="0" i="0" u="none" strike="noStrike" cap="none">
                <a:solidFill>
                  <a:srgbClr val="888888"/>
                </a:solidFill>
                <a:latin typeface="Calibri"/>
                <a:ea typeface="Calibri"/>
                <a:cs typeface="Calibri"/>
                <a:sym typeface="Calibri"/>
              </a:rPr>
              <a:t>‹#›</a:t>
            </a:fld>
            <a:endParaRPr lang="en-US"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Shape 58"/>
        <p:cNvGrpSpPr/>
        <p:nvPr/>
      </p:nvGrpSpPr>
      <p:grpSpPr>
        <a:xfrm>
          <a:off x="0" y="0"/>
          <a:ext cx="0" cy="0"/>
          <a:chOff x="0" y="0"/>
          <a:chExt cx="0" cy="0"/>
        </a:xfrm>
      </p:grpSpPr>
      <p:sp>
        <p:nvSpPr>
          <p:cNvPr id="59" name="Shape 59"/>
          <p:cNvSpPr txBox="1">
            <a:spLocks noGrp="1"/>
          </p:cNvSpPr>
          <p:nvPr>
            <p:ph type="title"/>
          </p:nvPr>
        </p:nvSpPr>
        <p:spPr>
          <a:xfrm>
            <a:off x="839787" y="457200"/>
            <a:ext cx="3932237" cy="1600198"/>
          </a:xfrm>
          <a:prstGeom prst="rect">
            <a:avLst/>
          </a:prstGeom>
          <a:noFill/>
          <a:ln>
            <a:noFill/>
          </a:ln>
        </p:spPr>
        <p:txBody>
          <a:bodyPr wrap="square" lIns="91425" tIns="91425" rIns="91425" bIns="91425" anchor="b" anchorCtr="0"/>
          <a:lstStyle>
            <a:lvl1pPr marL="0" marR="0" lvl="0" indent="0" algn="l" rtl="0">
              <a:lnSpc>
                <a:spcPct val="90000"/>
              </a:lnSpc>
              <a:spcBef>
                <a:spcPts val="0"/>
              </a:spcBef>
              <a:spcAft>
                <a:spcPts val="0"/>
              </a:spcAft>
              <a:buClr>
                <a:schemeClr val="dk1"/>
              </a:buClr>
              <a:buFont typeface="Calibri"/>
              <a:buNone/>
              <a:defRPr sz="3200" b="0" i="0" u="none" strike="noStrike" cap="none">
                <a:solidFill>
                  <a:schemeClr val="dk1"/>
                </a:solidFill>
                <a:latin typeface="Calibri"/>
                <a:ea typeface="Calibri"/>
                <a:cs typeface="Calibri"/>
                <a:sym typeface="Calibri"/>
              </a:defRPr>
            </a:lvl1pPr>
            <a:lvl2pPr lvl="1" indent="0">
              <a:spcBef>
                <a:spcPts val="0"/>
              </a:spcBef>
              <a:buFont typeface="Arial"/>
              <a:buNone/>
              <a:defRPr sz="1800"/>
            </a:lvl2pPr>
            <a:lvl3pPr lvl="2" indent="0">
              <a:spcBef>
                <a:spcPts val="0"/>
              </a:spcBef>
              <a:buFont typeface="Arial"/>
              <a:buNone/>
              <a:defRPr sz="1800"/>
            </a:lvl3pPr>
            <a:lvl4pPr lvl="3" indent="0">
              <a:spcBef>
                <a:spcPts val="0"/>
              </a:spcBef>
              <a:buFont typeface="Arial"/>
              <a:buNone/>
              <a:defRPr sz="1800"/>
            </a:lvl4pPr>
            <a:lvl5pPr lvl="4" indent="0">
              <a:spcBef>
                <a:spcPts val="0"/>
              </a:spcBef>
              <a:buFont typeface="Arial"/>
              <a:buNone/>
              <a:defRPr sz="1800"/>
            </a:lvl5pPr>
            <a:lvl6pPr lvl="5" indent="0">
              <a:spcBef>
                <a:spcPts val="0"/>
              </a:spcBef>
              <a:buFont typeface="Arial"/>
              <a:buNone/>
              <a:defRPr sz="1800"/>
            </a:lvl6pPr>
            <a:lvl7pPr lvl="6" indent="0">
              <a:spcBef>
                <a:spcPts val="0"/>
              </a:spcBef>
              <a:buFont typeface="Arial"/>
              <a:buNone/>
              <a:defRPr sz="1800"/>
            </a:lvl7pPr>
            <a:lvl8pPr lvl="7" indent="0">
              <a:spcBef>
                <a:spcPts val="0"/>
              </a:spcBef>
              <a:buFont typeface="Arial"/>
              <a:buNone/>
              <a:defRPr sz="1800"/>
            </a:lvl8pPr>
            <a:lvl9pPr lvl="8" indent="0">
              <a:spcBef>
                <a:spcPts val="0"/>
              </a:spcBef>
              <a:buFont typeface="Arial"/>
              <a:buNone/>
              <a:defRPr sz="1800"/>
            </a:lvl9pPr>
          </a:lstStyle>
          <a:p>
            <a:endParaRPr/>
          </a:p>
        </p:txBody>
      </p:sp>
      <p:sp>
        <p:nvSpPr>
          <p:cNvPr id="60" name="Shape 60"/>
          <p:cNvSpPr txBox="1">
            <a:spLocks noGrp="1"/>
          </p:cNvSpPr>
          <p:nvPr>
            <p:ph type="body" idx="1"/>
          </p:nvPr>
        </p:nvSpPr>
        <p:spPr>
          <a:xfrm>
            <a:off x="5183187" y="987425"/>
            <a:ext cx="6172199" cy="4873623"/>
          </a:xfrm>
          <a:prstGeom prst="rect">
            <a:avLst/>
          </a:prstGeom>
          <a:noFill/>
          <a:ln>
            <a:noFill/>
          </a:ln>
        </p:spPr>
        <p:txBody>
          <a:bodyPr wrap="square" lIns="91425" tIns="91425" rIns="91425" bIns="91425" anchor="t" anchorCtr="0"/>
          <a:lstStyle>
            <a:lvl1pPr marL="228600" marR="0" lvl="0" indent="177800" algn="l" rtl="0">
              <a:lnSpc>
                <a:spcPct val="90000"/>
              </a:lnSpc>
              <a:spcBef>
                <a:spcPts val="1000"/>
              </a:spcBef>
              <a:spcAft>
                <a:spcPts val="0"/>
              </a:spcAft>
              <a:buClr>
                <a:schemeClr val="dk1"/>
              </a:buClr>
              <a:buSzPct val="100000"/>
              <a:buFont typeface="Arial"/>
              <a:buChar char="•"/>
              <a:defRPr sz="3200" b="0" i="0" u="none" strike="noStrike" cap="none">
                <a:solidFill>
                  <a:schemeClr val="dk1"/>
                </a:solidFill>
                <a:latin typeface="Calibri"/>
                <a:ea typeface="Calibri"/>
                <a:cs typeface="Calibri"/>
                <a:sym typeface="Calibri"/>
              </a:defRPr>
            </a:lvl1pPr>
            <a:lvl2pPr marL="685800" marR="0" lvl="1" indent="127000" algn="l" rtl="0">
              <a:lnSpc>
                <a:spcPct val="90000"/>
              </a:lnSpc>
              <a:spcBef>
                <a:spcPts val="500"/>
              </a:spcBef>
              <a:spcAft>
                <a:spcPts val="0"/>
              </a:spcAft>
              <a:buClr>
                <a:schemeClr val="dk1"/>
              </a:buClr>
              <a:buSzPct val="100000"/>
              <a:buFont typeface="Arial"/>
              <a:buChar char="•"/>
              <a:defRPr sz="2800" b="0" i="0" u="none" strike="noStrike" cap="none">
                <a:solidFill>
                  <a:schemeClr val="dk1"/>
                </a:solidFill>
                <a:latin typeface="Calibri"/>
                <a:ea typeface="Calibri"/>
                <a:cs typeface="Calibri"/>
                <a:sym typeface="Calibri"/>
              </a:defRPr>
            </a:lvl2pPr>
            <a:lvl3pPr marL="1143000" marR="0" lvl="2" indent="76200" algn="l" rtl="0">
              <a:lnSpc>
                <a:spcPct val="90000"/>
              </a:lnSpc>
              <a:spcBef>
                <a:spcPts val="500"/>
              </a:spcBef>
              <a:spcAft>
                <a:spcPts val="0"/>
              </a:spcAft>
              <a:buClr>
                <a:schemeClr val="dk1"/>
              </a:buClr>
              <a:buSzPct val="100000"/>
              <a:buFont typeface="Arial"/>
              <a:buChar char="•"/>
              <a:defRPr sz="2400" b="0" i="0" u="none" strike="noStrike" cap="none">
                <a:solidFill>
                  <a:schemeClr val="dk1"/>
                </a:solidFill>
                <a:latin typeface="Calibri"/>
                <a:ea typeface="Calibri"/>
                <a:cs typeface="Calibri"/>
                <a:sym typeface="Calibri"/>
              </a:defRPr>
            </a:lvl3pPr>
            <a:lvl4pPr marL="1600200" marR="0" lvl="3" indent="25400" algn="l" rtl="0">
              <a:lnSpc>
                <a:spcPct val="90000"/>
              </a:lnSpc>
              <a:spcBef>
                <a:spcPts val="5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4pPr>
            <a:lvl5pPr marL="2057400" marR="0" lvl="4" indent="25400" algn="l" rtl="0">
              <a:lnSpc>
                <a:spcPct val="90000"/>
              </a:lnSpc>
              <a:spcBef>
                <a:spcPts val="5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5pPr>
            <a:lvl6pPr marL="2514600" marR="0" lvl="5" indent="25400" algn="l" rtl="0">
              <a:lnSpc>
                <a:spcPct val="90000"/>
              </a:lnSpc>
              <a:spcBef>
                <a:spcPts val="5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25400" algn="l" rtl="0">
              <a:lnSpc>
                <a:spcPct val="90000"/>
              </a:lnSpc>
              <a:spcBef>
                <a:spcPts val="5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25400" algn="l" rtl="0">
              <a:lnSpc>
                <a:spcPct val="90000"/>
              </a:lnSpc>
              <a:spcBef>
                <a:spcPts val="5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25400" algn="l" rtl="0">
              <a:lnSpc>
                <a:spcPct val="90000"/>
              </a:lnSpc>
              <a:spcBef>
                <a:spcPts val="5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61" name="Shape 61"/>
          <p:cNvSpPr txBox="1">
            <a:spLocks noGrp="1"/>
          </p:cNvSpPr>
          <p:nvPr>
            <p:ph type="body" idx="2"/>
          </p:nvPr>
        </p:nvSpPr>
        <p:spPr>
          <a:xfrm>
            <a:off x="839787" y="2057400"/>
            <a:ext cx="3932237" cy="3811588"/>
          </a:xfrm>
          <a:prstGeom prst="rect">
            <a:avLst/>
          </a:prstGeom>
          <a:noFill/>
          <a:ln>
            <a:noFill/>
          </a:ln>
        </p:spPr>
        <p:txBody>
          <a:bodyPr wrap="square" lIns="91425" tIns="91425" rIns="91425" bIns="91425" anchor="t" anchorCtr="0"/>
          <a:lstStyle>
            <a:lvl1pPr marL="0" marR="0" lvl="0" indent="0" algn="l" rtl="0">
              <a:lnSpc>
                <a:spcPct val="90000"/>
              </a:lnSpc>
              <a:spcBef>
                <a:spcPts val="1000"/>
              </a:spcBef>
              <a:spcAft>
                <a:spcPts val="0"/>
              </a:spcAft>
              <a:buClr>
                <a:schemeClr val="dk1"/>
              </a:buClr>
              <a:buFont typeface="Arial"/>
              <a:buNone/>
              <a:defRPr sz="1600" b="0" i="0" u="none" strike="noStrike" cap="none">
                <a:solidFill>
                  <a:schemeClr val="dk1"/>
                </a:solidFill>
                <a:latin typeface="Calibri"/>
                <a:ea typeface="Calibri"/>
                <a:cs typeface="Calibri"/>
                <a:sym typeface="Calibri"/>
              </a:defRPr>
            </a:lvl1pPr>
            <a:lvl2pPr marL="457200" marR="0" lvl="1" indent="0" algn="l" rtl="0">
              <a:lnSpc>
                <a:spcPct val="90000"/>
              </a:lnSpc>
              <a:spcBef>
                <a:spcPts val="500"/>
              </a:spcBef>
              <a:spcAft>
                <a:spcPts val="0"/>
              </a:spcAft>
              <a:buClr>
                <a:schemeClr val="dk1"/>
              </a:buClr>
              <a:buFont typeface="Arial"/>
              <a:buNone/>
              <a:defRPr sz="1400" b="0" i="0" u="none" strike="noStrike" cap="none">
                <a:solidFill>
                  <a:schemeClr val="dk1"/>
                </a:solidFill>
                <a:latin typeface="Calibri"/>
                <a:ea typeface="Calibri"/>
                <a:cs typeface="Calibri"/>
                <a:sym typeface="Calibri"/>
              </a:defRPr>
            </a:lvl2pPr>
            <a:lvl3pPr marL="914400" marR="0" lvl="2" indent="0" algn="l" rtl="0">
              <a:lnSpc>
                <a:spcPct val="90000"/>
              </a:lnSpc>
              <a:spcBef>
                <a:spcPts val="500"/>
              </a:spcBef>
              <a:spcAft>
                <a:spcPts val="0"/>
              </a:spcAft>
              <a:buClr>
                <a:schemeClr val="dk1"/>
              </a:buClr>
              <a:buFont typeface="Arial"/>
              <a:buNone/>
              <a:defRPr sz="1200" b="0" i="0" u="none" strike="noStrike" cap="none">
                <a:solidFill>
                  <a:schemeClr val="dk1"/>
                </a:solidFill>
                <a:latin typeface="Calibri"/>
                <a:ea typeface="Calibri"/>
                <a:cs typeface="Calibri"/>
                <a:sym typeface="Calibri"/>
              </a:defRPr>
            </a:lvl3pPr>
            <a:lvl4pPr marL="1371600" marR="0" lvl="3" indent="0" algn="l" rtl="0">
              <a:lnSpc>
                <a:spcPct val="90000"/>
              </a:lnSpc>
              <a:spcBef>
                <a:spcPts val="500"/>
              </a:spcBef>
              <a:spcAft>
                <a:spcPts val="0"/>
              </a:spcAft>
              <a:buClr>
                <a:schemeClr val="dk1"/>
              </a:buClr>
              <a:buFont typeface="Arial"/>
              <a:buNone/>
              <a:defRPr sz="1000" b="0" i="0" u="none" strike="noStrike" cap="none">
                <a:solidFill>
                  <a:schemeClr val="dk1"/>
                </a:solidFill>
                <a:latin typeface="Calibri"/>
                <a:ea typeface="Calibri"/>
                <a:cs typeface="Calibri"/>
                <a:sym typeface="Calibri"/>
              </a:defRPr>
            </a:lvl4pPr>
            <a:lvl5pPr marL="1828800" marR="0" lvl="4" indent="0" algn="l" rtl="0">
              <a:lnSpc>
                <a:spcPct val="90000"/>
              </a:lnSpc>
              <a:spcBef>
                <a:spcPts val="500"/>
              </a:spcBef>
              <a:spcAft>
                <a:spcPts val="0"/>
              </a:spcAft>
              <a:buClr>
                <a:schemeClr val="dk1"/>
              </a:buClr>
              <a:buFont typeface="Arial"/>
              <a:buNone/>
              <a:defRPr sz="1000" b="0" i="0" u="none" strike="noStrike" cap="none">
                <a:solidFill>
                  <a:schemeClr val="dk1"/>
                </a:solidFill>
                <a:latin typeface="Calibri"/>
                <a:ea typeface="Calibri"/>
                <a:cs typeface="Calibri"/>
                <a:sym typeface="Calibri"/>
              </a:defRPr>
            </a:lvl5pPr>
            <a:lvl6pPr marL="2286000" marR="0" lvl="5" indent="0" algn="l" rtl="0">
              <a:lnSpc>
                <a:spcPct val="90000"/>
              </a:lnSpc>
              <a:spcBef>
                <a:spcPts val="500"/>
              </a:spcBef>
              <a:spcAft>
                <a:spcPts val="0"/>
              </a:spcAft>
              <a:buClr>
                <a:schemeClr val="dk1"/>
              </a:buClr>
              <a:buFont typeface="Arial"/>
              <a:buNone/>
              <a:defRPr sz="1000" b="0" i="0" u="none" strike="noStrike" cap="none">
                <a:solidFill>
                  <a:schemeClr val="dk1"/>
                </a:solidFill>
                <a:latin typeface="Calibri"/>
                <a:ea typeface="Calibri"/>
                <a:cs typeface="Calibri"/>
                <a:sym typeface="Calibri"/>
              </a:defRPr>
            </a:lvl6pPr>
            <a:lvl7pPr marL="2743200" marR="0" lvl="6" indent="0" algn="l" rtl="0">
              <a:lnSpc>
                <a:spcPct val="90000"/>
              </a:lnSpc>
              <a:spcBef>
                <a:spcPts val="500"/>
              </a:spcBef>
              <a:spcAft>
                <a:spcPts val="0"/>
              </a:spcAft>
              <a:buClr>
                <a:schemeClr val="dk1"/>
              </a:buClr>
              <a:buFont typeface="Arial"/>
              <a:buNone/>
              <a:defRPr sz="1000" b="0" i="0" u="none" strike="noStrike" cap="none">
                <a:solidFill>
                  <a:schemeClr val="dk1"/>
                </a:solidFill>
                <a:latin typeface="Calibri"/>
                <a:ea typeface="Calibri"/>
                <a:cs typeface="Calibri"/>
                <a:sym typeface="Calibri"/>
              </a:defRPr>
            </a:lvl7pPr>
            <a:lvl8pPr marL="3200400" marR="0" lvl="7" indent="0" algn="l" rtl="0">
              <a:lnSpc>
                <a:spcPct val="90000"/>
              </a:lnSpc>
              <a:spcBef>
                <a:spcPts val="500"/>
              </a:spcBef>
              <a:spcAft>
                <a:spcPts val="0"/>
              </a:spcAft>
              <a:buClr>
                <a:schemeClr val="dk1"/>
              </a:buClr>
              <a:buFont typeface="Arial"/>
              <a:buNone/>
              <a:defRPr sz="1000" b="0" i="0" u="none" strike="noStrike" cap="none">
                <a:solidFill>
                  <a:schemeClr val="dk1"/>
                </a:solidFill>
                <a:latin typeface="Calibri"/>
                <a:ea typeface="Calibri"/>
                <a:cs typeface="Calibri"/>
                <a:sym typeface="Calibri"/>
              </a:defRPr>
            </a:lvl8pPr>
            <a:lvl9pPr marL="3657600" marR="0" lvl="8" indent="0" algn="l" rtl="0">
              <a:lnSpc>
                <a:spcPct val="90000"/>
              </a:lnSpc>
              <a:spcBef>
                <a:spcPts val="500"/>
              </a:spcBef>
              <a:spcAft>
                <a:spcPts val="0"/>
              </a:spcAft>
              <a:buClr>
                <a:schemeClr val="dk1"/>
              </a:buClr>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62" name="Shape 62"/>
          <p:cNvSpPr txBox="1">
            <a:spLocks noGrp="1"/>
          </p:cNvSpPr>
          <p:nvPr>
            <p:ph type="dt" idx="10"/>
          </p:nvPr>
        </p:nvSpPr>
        <p:spPr>
          <a:xfrm>
            <a:off x="838200" y="6356350"/>
            <a:ext cx="2743199" cy="365125"/>
          </a:xfrm>
          <a:prstGeom prst="rect">
            <a:avLst/>
          </a:prstGeom>
          <a:noFill/>
          <a:ln>
            <a:noFill/>
          </a:ln>
        </p:spPr>
        <p:txBody>
          <a:bodyPr wrap="square" lIns="91425" tIns="91425" rIns="91425" bIns="91425" anchor="ctr" anchorCtr="0"/>
          <a:lstStyle>
            <a:lvl1pPr marL="0" marR="0" lvl="0" indent="0" algn="l" rtl="0">
              <a:lnSpc>
                <a:spcPct val="100000"/>
              </a:lnSpc>
              <a:spcBef>
                <a:spcPts val="0"/>
              </a:spcBef>
              <a:spcAft>
                <a:spcPts val="0"/>
              </a:spcAft>
              <a:buClr>
                <a:srgbClr val="888888"/>
              </a:buClr>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63" name="Shape 63"/>
          <p:cNvSpPr txBox="1">
            <a:spLocks noGrp="1"/>
          </p:cNvSpPr>
          <p:nvPr>
            <p:ph type="ftr" idx="11"/>
          </p:nvPr>
        </p:nvSpPr>
        <p:spPr>
          <a:xfrm>
            <a:off x="4038600" y="6356350"/>
            <a:ext cx="4114800" cy="365125"/>
          </a:xfrm>
          <a:prstGeom prst="rect">
            <a:avLst/>
          </a:prstGeom>
          <a:noFill/>
          <a:ln>
            <a:noFill/>
          </a:ln>
        </p:spPr>
        <p:txBody>
          <a:bodyPr wrap="square" lIns="91425" tIns="91425" rIns="91425" bIns="91425" anchor="ctr" anchorCtr="0"/>
          <a:lstStyle>
            <a:lvl1pPr marL="0" marR="0" lvl="0" indent="0" algn="ctr" rtl="0">
              <a:lnSpc>
                <a:spcPct val="100000"/>
              </a:lnSpc>
              <a:spcBef>
                <a:spcPts val="0"/>
              </a:spcBef>
              <a:spcAft>
                <a:spcPts val="0"/>
              </a:spcAft>
              <a:buClr>
                <a:srgbClr val="888888"/>
              </a:buClr>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64" name="Shape 64"/>
          <p:cNvSpPr txBox="1">
            <a:spLocks noGrp="1"/>
          </p:cNvSpPr>
          <p:nvPr>
            <p:ph type="sldNum" idx="12"/>
          </p:nvPr>
        </p:nvSpPr>
        <p:spPr>
          <a:xfrm>
            <a:off x="8610600" y="6356350"/>
            <a:ext cx="2743199" cy="365125"/>
          </a:xfrm>
          <a:prstGeom prst="rect">
            <a:avLst/>
          </a:prstGeom>
          <a:noFill/>
          <a:ln>
            <a:noFill/>
          </a:ln>
        </p:spPr>
        <p:txBody>
          <a:bodyPr wrap="square" lIns="91425" tIns="45700" rIns="91425" bIns="45700" anchor="ctr" anchorCtr="0">
            <a:noAutofit/>
          </a:bodyPr>
          <a:lstStyle/>
          <a:p>
            <a:pPr marL="0" marR="0" lvl="0" indent="0" algn="r" rtl="0">
              <a:lnSpc>
                <a:spcPct val="100000"/>
              </a:lnSpc>
              <a:spcBef>
                <a:spcPts val="0"/>
              </a:spcBef>
              <a:spcAft>
                <a:spcPts val="0"/>
              </a:spcAft>
              <a:buClr>
                <a:srgbClr val="888888"/>
              </a:buClr>
              <a:buSzPct val="25000"/>
              <a:buFont typeface="Calibri"/>
              <a:buNone/>
            </a:pPr>
            <a:fld id="{00000000-1234-1234-1234-123412341234}" type="slidenum">
              <a:rPr lang="en-US" sz="1200" b="0" i="0" u="none" strike="noStrike" cap="none">
                <a:solidFill>
                  <a:srgbClr val="888888"/>
                </a:solidFill>
                <a:latin typeface="Calibri"/>
                <a:ea typeface="Calibri"/>
                <a:cs typeface="Calibri"/>
                <a:sym typeface="Calibri"/>
              </a:rPr>
              <a:t>‹#›</a:t>
            </a:fld>
            <a:endParaRPr lang="en-US"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Shape 65"/>
        <p:cNvGrpSpPr/>
        <p:nvPr/>
      </p:nvGrpSpPr>
      <p:grpSpPr>
        <a:xfrm>
          <a:off x="0" y="0"/>
          <a:ext cx="0" cy="0"/>
          <a:chOff x="0" y="0"/>
          <a:chExt cx="0" cy="0"/>
        </a:xfrm>
      </p:grpSpPr>
      <p:sp>
        <p:nvSpPr>
          <p:cNvPr id="66" name="Shape 66"/>
          <p:cNvSpPr txBox="1">
            <a:spLocks noGrp="1"/>
          </p:cNvSpPr>
          <p:nvPr>
            <p:ph type="title"/>
          </p:nvPr>
        </p:nvSpPr>
        <p:spPr>
          <a:xfrm>
            <a:off x="839787" y="457200"/>
            <a:ext cx="3932237" cy="1600198"/>
          </a:xfrm>
          <a:prstGeom prst="rect">
            <a:avLst/>
          </a:prstGeom>
          <a:noFill/>
          <a:ln>
            <a:noFill/>
          </a:ln>
        </p:spPr>
        <p:txBody>
          <a:bodyPr wrap="square" lIns="91425" tIns="91425" rIns="91425" bIns="91425" anchor="b" anchorCtr="0"/>
          <a:lstStyle>
            <a:lvl1pPr marL="0" marR="0" lvl="0" indent="0" algn="l" rtl="0">
              <a:lnSpc>
                <a:spcPct val="90000"/>
              </a:lnSpc>
              <a:spcBef>
                <a:spcPts val="0"/>
              </a:spcBef>
              <a:spcAft>
                <a:spcPts val="0"/>
              </a:spcAft>
              <a:buClr>
                <a:schemeClr val="dk1"/>
              </a:buClr>
              <a:buFont typeface="Calibri"/>
              <a:buNone/>
              <a:defRPr sz="3200" b="0" i="0" u="none" strike="noStrike" cap="none">
                <a:solidFill>
                  <a:schemeClr val="dk1"/>
                </a:solidFill>
                <a:latin typeface="Calibri"/>
                <a:ea typeface="Calibri"/>
                <a:cs typeface="Calibri"/>
                <a:sym typeface="Calibri"/>
              </a:defRPr>
            </a:lvl1pPr>
            <a:lvl2pPr lvl="1" indent="0">
              <a:spcBef>
                <a:spcPts val="0"/>
              </a:spcBef>
              <a:buFont typeface="Arial"/>
              <a:buNone/>
              <a:defRPr sz="1800"/>
            </a:lvl2pPr>
            <a:lvl3pPr lvl="2" indent="0">
              <a:spcBef>
                <a:spcPts val="0"/>
              </a:spcBef>
              <a:buFont typeface="Arial"/>
              <a:buNone/>
              <a:defRPr sz="1800"/>
            </a:lvl3pPr>
            <a:lvl4pPr lvl="3" indent="0">
              <a:spcBef>
                <a:spcPts val="0"/>
              </a:spcBef>
              <a:buFont typeface="Arial"/>
              <a:buNone/>
              <a:defRPr sz="1800"/>
            </a:lvl4pPr>
            <a:lvl5pPr lvl="4" indent="0">
              <a:spcBef>
                <a:spcPts val="0"/>
              </a:spcBef>
              <a:buFont typeface="Arial"/>
              <a:buNone/>
              <a:defRPr sz="1800"/>
            </a:lvl5pPr>
            <a:lvl6pPr lvl="5" indent="0">
              <a:spcBef>
                <a:spcPts val="0"/>
              </a:spcBef>
              <a:buFont typeface="Arial"/>
              <a:buNone/>
              <a:defRPr sz="1800"/>
            </a:lvl6pPr>
            <a:lvl7pPr lvl="6" indent="0">
              <a:spcBef>
                <a:spcPts val="0"/>
              </a:spcBef>
              <a:buFont typeface="Arial"/>
              <a:buNone/>
              <a:defRPr sz="1800"/>
            </a:lvl7pPr>
            <a:lvl8pPr lvl="7" indent="0">
              <a:spcBef>
                <a:spcPts val="0"/>
              </a:spcBef>
              <a:buFont typeface="Arial"/>
              <a:buNone/>
              <a:defRPr sz="1800"/>
            </a:lvl8pPr>
            <a:lvl9pPr lvl="8" indent="0">
              <a:spcBef>
                <a:spcPts val="0"/>
              </a:spcBef>
              <a:buFont typeface="Arial"/>
              <a:buNone/>
              <a:defRPr sz="1800"/>
            </a:lvl9pPr>
          </a:lstStyle>
          <a:p>
            <a:endParaRPr/>
          </a:p>
        </p:txBody>
      </p:sp>
      <p:sp>
        <p:nvSpPr>
          <p:cNvPr id="67" name="Shape 67"/>
          <p:cNvSpPr>
            <a:spLocks noGrp="1"/>
          </p:cNvSpPr>
          <p:nvPr>
            <p:ph type="pic" idx="2"/>
          </p:nvPr>
        </p:nvSpPr>
        <p:spPr>
          <a:xfrm>
            <a:off x="5183187" y="987425"/>
            <a:ext cx="6172199" cy="4873623"/>
          </a:xfrm>
          <a:prstGeom prst="rect">
            <a:avLst/>
          </a:prstGeom>
          <a:noFill/>
          <a:ln>
            <a:noFill/>
          </a:ln>
        </p:spPr>
        <p:txBody>
          <a:bodyPr wrap="square" lIns="91425" tIns="91425" rIns="91425" bIns="91425" anchor="t" anchorCtr="0"/>
          <a:lstStyle>
            <a:lvl1pPr marL="0" marR="0" lvl="0" indent="0" algn="l" rtl="0">
              <a:lnSpc>
                <a:spcPct val="90000"/>
              </a:lnSpc>
              <a:spcBef>
                <a:spcPts val="1000"/>
              </a:spcBef>
              <a:spcAft>
                <a:spcPts val="0"/>
              </a:spcAft>
              <a:buClr>
                <a:schemeClr val="dk1"/>
              </a:buClr>
              <a:buFont typeface="Arial"/>
              <a:buNone/>
              <a:defRPr sz="3200" b="0" i="0" u="none" strike="noStrike" cap="none">
                <a:solidFill>
                  <a:schemeClr val="dk1"/>
                </a:solidFill>
                <a:latin typeface="Calibri"/>
                <a:ea typeface="Calibri"/>
                <a:cs typeface="Calibri"/>
                <a:sym typeface="Calibri"/>
              </a:defRPr>
            </a:lvl1pPr>
            <a:lvl2pPr marL="457200" marR="0" lvl="1" indent="0" algn="l" rtl="0">
              <a:lnSpc>
                <a:spcPct val="90000"/>
              </a:lnSpc>
              <a:spcBef>
                <a:spcPts val="500"/>
              </a:spcBef>
              <a:spcAft>
                <a:spcPts val="0"/>
              </a:spcAft>
              <a:buClr>
                <a:schemeClr val="dk1"/>
              </a:buClr>
              <a:buFont typeface="Arial"/>
              <a:buNone/>
              <a:defRPr sz="2800" b="0" i="0" u="none" strike="noStrike" cap="none">
                <a:solidFill>
                  <a:schemeClr val="dk1"/>
                </a:solidFill>
                <a:latin typeface="Calibri"/>
                <a:ea typeface="Calibri"/>
                <a:cs typeface="Calibri"/>
                <a:sym typeface="Calibri"/>
              </a:defRPr>
            </a:lvl2pPr>
            <a:lvl3pPr marL="914400" marR="0" lvl="2" indent="0" algn="l" rtl="0">
              <a:lnSpc>
                <a:spcPct val="90000"/>
              </a:lnSpc>
              <a:spcBef>
                <a:spcPts val="500"/>
              </a:spcBef>
              <a:spcAft>
                <a:spcPts val="0"/>
              </a:spcAft>
              <a:buClr>
                <a:schemeClr val="dk1"/>
              </a:buClr>
              <a:buFont typeface="Arial"/>
              <a:buNone/>
              <a:defRPr sz="2400" b="0" i="0" u="none" strike="noStrike" cap="none">
                <a:solidFill>
                  <a:schemeClr val="dk1"/>
                </a:solidFill>
                <a:latin typeface="Calibri"/>
                <a:ea typeface="Calibri"/>
                <a:cs typeface="Calibri"/>
                <a:sym typeface="Calibri"/>
              </a:defRPr>
            </a:lvl3pPr>
            <a:lvl4pPr marL="1371600" marR="0" lvl="3" indent="0" algn="l" rtl="0">
              <a:lnSpc>
                <a:spcPct val="90000"/>
              </a:lnSpc>
              <a:spcBef>
                <a:spcPts val="500"/>
              </a:spcBef>
              <a:spcAft>
                <a:spcPts val="0"/>
              </a:spcAft>
              <a:buClr>
                <a:schemeClr val="dk1"/>
              </a:buClr>
              <a:buFont typeface="Arial"/>
              <a:buNone/>
              <a:defRPr sz="2000" b="0" i="0" u="none" strike="noStrike" cap="none">
                <a:solidFill>
                  <a:schemeClr val="dk1"/>
                </a:solidFill>
                <a:latin typeface="Calibri"/>
                <a:ea typeface="Calibri"/>
                <a:cs typeface="Calibri"/>
                <a:sym typeface="Calibri"/>
              </a:defRPr>
            </a:lvl4pPr>
            <a:lvl5pPr marL="1828800" marR="0" lvl="4" indent="0" algn="l" rtl="0">
              <a:lnSpc>
                <a:spcPct val="90000"/>
              </a:lnSpc>
              <a:spcBef>
                <a:spcPts val="500"/>
              </a:spcBef>
              <a:spcAft>
                <a:spcPts val="0"/>
              </a:spcAft>
              <a:buClr>
                <a:schemeClr val="dk1"/>
              </a:buClr>
              <a:buFont typeface="Arial"/>
              <a:buNone/>
              <a:defRPr sz="2000" b="0" i="0" u="none" strike="noStrike" cap="none">
                <a:solidFill>
                  <a:schemeClr val="dk1"/>
                </a:solidFill>
                <a:latin typeface="Calibri"/>
                <a:ea typeface="Calibri"/>
                <a:cs typeface="Calibri"/>
                <a:sym typeface="Calibri"/>
              </a:defRPr>
            </a:lvl5pPr>
            <a:lvl6pPr marL="2286000" marR="0" lvl="5" indent="0" algn="l" rtl="0">
              <a:lnSpc>
                <a:spcPct val="90000"/>
              </a:lnSpc>
              <a:spcBef>
                <a:spcPts val="500"/>
              </a:spcBef>
              <a:spcAft>
                <a:spcPts val="0"/>
              </a:spcAft>
              <a:buClr>
                <a:schemeClr val="dk1"/>
              </a:buClr>
              <a:buFont typeface="Arial"/>
              <a:buNone/>
              <a:defRPr sz="2000" b="0" i="0" u="none" strike="noStrike" cap="none">
                <a:solidFill>
                  <a:schemeClr val="dk1"/>
                </a:solidFill>
                <a:latin typeface="Calibri"/>
                <a:ea typeface="Calibri"/>
                <a:cs typeface="Calibri"/>
                <a:sym typeface="Calibri"/>
              </a:defRPr>
            </a:lvl6pPr>
            <a:lvl7pPr marL="2743200" marR="0" lvl="6" indent="0" algn="l" rtl="0">
              <a:lnSpc>
                <a:spcPct val="90000"/>
              </a:lnSpc>
              <a:spcBef>
                <a:spcPts val="500"/>
              </a:spcBef>
              <a:spcAft>
                <a:spcPts val="0"/>
              </a:spcAft>
              <a:buClr>
                <a:schemeClr val="dk1"/>
              </a:buClr>
              <a:buFont typeface="Arial"/>
              <a:buNone/>
              <a:defRPr sz="2000" b="0" i="0" u="none" strike="noStrike" cap="none">
                <a:solidFill>
                  <a:schemeClr val="dk1"/>
                </a:solidFill>
                <a:latin typeface="Calibri"/>
                <a:ea typeface="Calibri"/>
                <a:cs typeface="Calibri"/>
                <a:sym typeface="Calibri"/>
              </a:defRPr>
            </a:lvl7pPr>
            <a:lvl8pPr marL="3200400" marR="0" lvl="7" indent="0" algn="l" rtl="0">
              <a:lnSpc>
                <a:spcPct val="90000"/>
              </a:lnSpc>
              <a:spcBef>
                <a:spcPts val="500"/>
              </a:spcBef>
              <a:spcAft>
                <a:spcPts val="0"/>
              </a:spcAft>
              <a:buClr>
                <a:schemeClr val="dk1"/>
              </a:buClr>
              <a:buFont typeface="Arial"/>
              <a:buNone/>
              <a:defRPr sz="2000" b="0" i="0" u="none" strike="noStrike" cap="none">
                <a:solidFill>
                  <a:schemeClr val="dk1"/>
                </a:solidFill>
                <a:latin typeface="Calibri"/>
                <a:ea typeface="Calibri"/>
                <a:cs typeface="Calibri"/>
                <a:sym typeface="Calibri"/>
              </a:defRPr>
            </a:lvl8pPr>
            <a:lvl9pPr marL="3657600" marR="0" lvl="8" indent="0" algn="l" rtl="0">
              <a:lnSpc>
                <a:spcPct val="90000"/>
              </a:lnSpc>
              <a:spcBef>
                <a:spcPts val="500"/>
              </a:spcBef>
              <a:spcAft>
                <a:spcPts val="0"/>
              </a:spcAft>
              <a:buClr>
                <a:schemeClr val="dk1"/>
              </a:buClr>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68" name="Shape 68"/>
          <p:cNvSpPr txBox="1">
            <a:spLocks noGrp="1"/>
          </p:cNvSpPr>
          <p:nvPr>
            <p:ph type="body" idx="1"/>
          </p:nvPr>
        </p:nvSpPr>
        <p:spPr>
          <a:xfrm>
            <a:off x="839787" y="2057400"/>
            <a:ext cx="3932237" cy="3811588"/>
          </a:xfrm>
          <a:prstGeom prst="rect">
            <a:avLst/>
          </a:prstGeom>
          <a:noFill/>
          <a:ln>
            <a:noFill/>
          </a:ln>
        </p:spPr>
        <p:txBody>
          <a:bodyPr wrap="square" lIns="91425" tIns="91425" rIns="91425" bIns="91425" anchor="t" anchorCtr="0"/>
          <a:lstStyle>
            <a:lvl1pPr marL="0" marR="0" lvl="0" indent="0" algn="l" rtl="0">
              <a:lnSpc>
                <a:spcPct val="90000"/>
              </a:lnSpc>
              <a:spcBef>
                <a:spcPts val="1000"/>
              </a:spcBef>
              <a:spcAft>
                <a:spcPts val="0"/>
              </a:spcAft>
              <a:buClr>
                <a:schemeClr val="dk1"/>
              </a:buClr>
              <a:buFont typeface="Arial"/>
              <a:buNone/>
              <a:defRPr sz="1600" b="0" i="0" u="none" strike="noStrike" cap="none">
                <a:solidFill>
                  <a:schemeClr val="dk1"/>
                </a:solidFill>
                <a:latin typeface="Calibri"/>
                <a:ea typeface="Calibri"/>
                <a:cs typeface="Calibri"/>
                <a:sym typeface="Calibri"/>
              </a:defRPr>
            </a:lvl1pPr>
            <a:lvl2pPr marL="457200" marR="0" lvl="1" indent="0" algn="l" rtl="0">
              <a:lnSpc>
                <a:spcPct val="90000"/>
              </a:lnSpc>
              <a:spcBef>
                <a:spcPts val="500"/>
              </a:spcBef>
              <a:spcAft>
                <a:spcPts val="0"/>
              </a:spcAft>
              <a:buClr>
                <a:schemeClr val="dk1"/>
              </a:buClr>
              <a:buFont typeface="Arial"/>
              <a:buNone/>
              <a:defRPr sz="1400" b="0" i="0" u="none" strike="noStrike" cap="none">
                <a:solidFill>
                  <a:schemeClr val="dk1"/>
                </a:solidFill>
                <a:latin typeface="Calibri"/>
                <a:ea typeface="Calibri"/>
                <a:cs typeface="Calibri"/>
                <a:sym typeface="Calibri"/>
              </a:defRPr>
            </a:lvl2pPr>
            <a:lvl3pPr marL="914400" marR="0" lvl="2" indent="0" algn="l" rtl="0">
              <a:lnSpc>
                <a:spcPct val="90000"/>
              </a:lnSpc>
              <a:spcBef>
                <a:spcPts val="500"/>
              </a:spcBef>
              <a:spcAft>
                <a:spcPts val="0"/>
              </a:spcAft>
              <a:buClr>
                <a:schemeClr val="dk1"/>
              </a:buClr>
              <a:buFont typeface="Arial"/>
              <a:buNone/>
              <a:defRPr sz="1200" b="0" i="0" u="none" strike="noStrike" cap="none">
                <a:solidFill>
                  <a:schemeClr val="dk1"/>
                </a:solidFill>
                <a:latin typeface="Calibri"/>
                <a:ea typeface="Calibri"/>
                <a:cs typeface="Calibri"/>
                <a:sym typeface="Calibri"/>
              </a:defRPr>
            </a:lvl3pPr>
            <a:lvl4pPr marL="1371600" marR="0" lvl="3" indent="0" algn="l" rtl="0">
              <a:lnSpc>
                <a:spcPct val="90000"/>
              </a:lnSpc>
              <a:spcBef>
                <a:spcPts val="500"/>
              </a:spcBef>
              <a:spcAft>
                <a:spcPts val="0"/>
              </a:spcAft>
              <a:buClr>
                <a:schemeClr val="dk1"/>
              </a:buClr>
              <a:buFont typeface="Arial"/>
              <a:buNone/>
              <a:defRPr sz="1000" b="0" i="0" u="none" strike="noStrike" cap="none">
                <a:solidFill>
                  <a:schemeClr val="dk1"/>
                </a:solidFill>
                <a:latin typeface="Calibri"/>
                <a:ea typeface="Calibri"/>
                <a:cs typeface="Calibri"/>
                <a:sym typeface="Calibri"/>
              </a:defRPr>
            </a:lvl4pPr>
            <a:lvl5pPr marL="1828800" marR="0" lvl="4" indent="0" algn="l" rtl="0">
              <a:lnSpc>
                <a:spcPct val="90000"/>
              </a:lnSpc>
              <a:spcBef>
                <a:spcPts val="500"/>
              </a:spcBef>
              <a:spcAft>
                <a:spcPts val="0"/>
              </a:spcAft>
              <a:buClr>
                <a:schemeClr val="dk1"/>
              </a:buClr>
              <a:buFont typeface="Arial"/>
              <a:buNone/>
              <a:defRPr sz="1000" b="0" i="0" u="none" strike="noStrike" cap="none">
                <a:solidFill>
                  <a:schemeClr val="dk1"/>
                </a:solidFill>
                <a:latin typeface="Calibri"/>
                <a:ea typeface="Calibri"/>
                <a:cs typeface="Calibri"/>
                <a:sym typeface="Calibri"/>
              </a:defRPr>
            </a:lvl5pPr>
            <a:lvl6pPr marL="2286000" marR="0" lvl="5" indent="0" algn="l" rtl="0">
              <a:lnSpc>
                <a:spcPct val="90000"/>
              </a:lnSpc>
              <a:spcBef>
                <a:spcPts val="500"/>
              </a:spcBef>
              <a:spcAft>
                <a:spcPts val="0"/>
              </a:spcAft>
              <a:buClr>
                <a:schemeClr val="dk1"/>
              </a:buClr>
              <a:buFont typeface="Arial"/>
              <a:buNone/>
              <a:defRPr sz="1000" b="0" i="0" u="none" strike="noStrike" cap="none">
                <a:solidFill>
                  <a:schemeClr val="dk1"/>
                </a:solidFill>
                <a:latin typeface="Calibri"/>
                <a:ea typeface="Calibri"/>
                <a:cs typeface="Calibri"/>
                <a:sym typeface="Calibri"/>
              </a:defRPr>
            </a:lvl6pPr>
            <a:lvl7pPr marL="2743200" marR="0" lvl="6" indent="0" algn="l" rtl="0">
              <a:lnSpc>
                <a:spcPct val="90000"/>
              </a:lnSpc>
              <a:spcBef>
                <a:spcPts val="500"/>
              </a:spcBef>
              <a:spcAft>
                <a:spcPts val="0"/>
              </a:spcAft>
              <a:buClr>
                <a:schemeClr val="dk1"/>
              </a:buClr>
              <a:buFont typeface="Arial"/>
              <a:buNone/>
              <a:defRPr sz="1000" b="0" i="0" u="none" strike="noStrike" cap="none">
                <a:solidFill>
                  <a:schemeClr val="dk1"/>
                </a:solidFill>
                <a:latin typeface="Calibri"/>
                <a:ea typeface="Calibri"/>
                <a:cs typeface="Calibri"/>
                <a:sym typeface="Calibri"/>
              </a:defRPr>
            </a:lvl7pPr>
            <a:lvl8pPr marL="3200400" marR="0" lvl="7" indent="0" algn="l" rtl="0">
              <a:lnSpc>
                <a:spcPct val="90000"/>
              </a:lnSpc>
              <a:spcBef>
                <a:spcPts val="500"/>
              </a:spcBef>
              <a:spcAft>
                <a:spcPts val="0"/>
              </a:spcAft>
              <a:buClr>
                <a:schemeClr val="dk1"/>
              </a:buClr>
              <a:buFont typeface="Arial"/>
              <a:buNone/>
              <a:defRPr sz="1000" b="0" i="0" u="none" strike="noStrike" cap="none">
                <a:solidFill>
                  <a:schemeClr val="dk1"/>
                </a:solidFill>
                <a:latin typeface="Calibri"/>
                <a:ea typeface="Calibri"/>
                <a:cs typeface="Calibri"/>
                <a:sym typeface="Calibri"/>
              </a:defRPr>
            </a:lvl8pPr>
            <a:lvl9pPr marL="3657600" marR="0" lvl="8" indent="0" algn="l" rtl="0">
              <a:lnSpc>
                <a:spcPct val="90000"/>
              </a:lnSpc>
              <a:spcBef>
                <a:spcPts val="500"/>
              </a:spcBef>
              <a:spcAft>
                <a:spcPts val="0"/>
              </a:spcAft>
              <a:buClr>
                <a:schemeClr val="dk1"/>
              </a:buClr>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69" name="Shape 69"/>
          <p:cNvSpPr txBox="1">
            <a:spLocks noGrp="1"/>
          </p:cNvSpPr>
          <p:nvPr>
            <p:ph type="dt" idx="10"/>
          </p:nvPr>
        </p:nvSpPr>
        <p:spPr>
          <a:xfrm>
            <a:off x="838200" y="6356350"/>
            <a:ext cx="2743199" cy="365125"/>
          </a:xfrm>
          <a:prstGeom prst="rect">
            <a:avLst/>
          </a:prstGeom>
          <a:noFill/>
          <a:ln>
            <a:noFill/>
          </a:ln>
        </p:spPr>
        <p:txBody>
          <a:bodyPr wrap="square" lIns="91425" tIns="91425" rIns="91425" bIns="91425" anchor="ctr" anchorCtr="0"/>
          <a:lstStyle>
            <a:lvl1pPr marL="0" marR="0" lvl="0" indent="0" algn="l" rtl="0">
              <a:lnSpc>
                <a:spcPct val="100000"/>
              </a:lnSpc>
              <a:spcBef>
                <a:spcPts val="0"/>
              </a:spcBef>
              <a:spcAft>
                <a:spcPts val="0"/>
              </a:spcAft>
              <a:buClr>
                <a:srgbClr val="888888"/>
              </a:buClr>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70" name="Shape 70"/>
          <p:cNvSpPr txBox="1">
            <a:spLocks noGrp="1"/>
          </p:cNvSpPr>
          <p:nvPr>
            <p:ph type="ftr" idx="11"/>
          </p:nvPr>
        </p:nvSpPr>
        <p:spPr>
          <a:xfrm>
            <a:off x="4038600" y="6356350"/>
            <a:ext cx="4114800" cy="365125"/>
          </a:xfrm>
          <a:prstGeom prst="rect">
            <a:avLst/>
          </a:prstGeom>
          <a:noFill/>
          <a:ln>
            <a:noFill/>
          </a:ln>
        </p:spPr>
        <p:txBody>
          <a:bodyPr wrap="square" lIns="91425" tIns="91425" rIns="91425" bIns="91425" anchor="ctr" anchorCtr="0"/>
          <a:lstStyle>
            <a:lvl1pPr marL="0" marR="0" lvl="0" indent="0" algn="ctr" rtl="0">
              <a:lnSpc>
                <a:spcPct val="100000"/>
              </a:lnSpc>
              <a:spcBef>
                <a:spcPts val="0"/>
              </a:spcBef>
              <a:spcAft>
                <a:spcPts val="0"/>
              </a:spcAft>
              <a:buClr>
                <a:srgbClr val="888888"/>
              </a:buClr>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71" name="Shape 71"/>
          <p:cNvSpPr txBox="1">
            <a:spLocks noGrp="1"/>
          </p:cNvSpPr>
          <p:nvPr>
            <p:ph type="sldNum" idx="12"/>
          </p:nvPr>
        </p:nvSpPr>
        <p:spPr>
          <a:xfrm>
            <a:off x="8610600" y="6356350"/>
            <a:ext cx="2743199" cy="365125"/>
          </a:xfrm>
          <a:prstGeom prst="rect">
            <a:avLst/>
          </a:prstGeom>
          <a:noFill/>
          <a:ln>
            <a:noFill/>
          </a:ln>
        </p:spPr>
        <p:txBody>
          <a:bodyPr wrap="square" lIns="91425" tIns="45700" rIns="91425" bIns="45700" anchor="ctr" anchorCtr="0">
            <a:noAutofit/>
          </a:bodyPr>
          <a:lstStyle/>
          <a:p>
            <a:pPr marL="0" marR="0" lvl="0" indent="0" algn="r" rtl="0">
              <a:lnSpc>
                <a:spcPct val="100000"/>
              </a:lnSpc>
              <a:spcBef>
                <a:spcPts val="0"/>
              </a:spcBef>
              <a:spcAft>
                <a:spcPts val="0"/>
              </a:spcAft>
              <a:buClr>
                <a:srgbClr val="888888"/>
              </a:buClr>
              <a:buSzPct val="25000"/>
              <a:buFont typeface="Calibri"/>
              <a:buNone/>
            </a:pPr>
            <a:fld id="{00000000-1234-1234-1234-123412341234}" type="slidenum">
              <a:rPr lang="en-US" sz="1200" b="0" i="0" u="none" strike="noStrike" cap="none">
                <a:solidFill>
                  <a:srgbClr val="888888"/>
                </a:solidFill>
                <a:latin typeface="Calibri"/>
                <a:ea typeface="Calibri"/>
                <a:cs typeface="Calibri"/>
                <a:sym typeface="Calibri"/>
              </a:rPr>
              <a:t>‹#›</a:t>
            </a:fld>
            <a:endParaRPr lang="en-US"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theme" Target="../theme/theme2.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838200" y="365125"/>
            <a:ext cx="10515599" cy="1325562"/>
          </a:xfrm>
          <a:prstGeom prst="rect">
            <a:avLst/>
          </a:prstGeom>
          <a:noFill/>
          <a:ln>
            <a:noFill/>
          </a:ln>
        </p:spPr>
        <p:txBody>
          <a:bodyPr wrap="square" lIns="91425" tIns="91425" rIns="91425" bIns="91425" anchor="ctr" anchorCtr="0"/>
          <a:lstStyle>
            <a:lvl1pPr marL="0" marR="0" lvl="0" indent="0" algn="l" rtl="0">
              <a:lnSpc>
                <a:spcPct val="90000"/>
              </a:lnSpc>
              <a:spcBef>
                <a:spcPts val="0"/>
              </a:spcBef>
              <a:spcAft>
                <a:spcPts val="0"/>
              </a:spcAft>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Font typeface="Arial"/>
              <a:buNone/>
              <a:defRPr sz="1800"/>
            </a:lvl2pPr>
            <a:lvl3pPr lvl="2" indent="0">
              <a:spcBef>
                <a:spcPts val="0"/>
              </a:spcBef>
              <a:buFont typeface="Arial"/>
              <a:buNone/>
              <a:defRPr sz="1800"/>
            </a:lvl3pPr>
            <a:lvl4pPr lvl="3" indent="0">
              <a:spcBef>
                <a:spcPts val="0"/>
              </a:spcBef>
              <a:buFont typeface="Arial"/>
              <a:buNone/>
              <a:defRPr sz="1800"/>
            </a:lvl4pPr>
            <a:lvl5pPr lvl="4" indent="0">
              <a:spcBef>
                <a:spcPts val="0"/>
              </a:spcBef>
              <a:buFont typeface="Arial"/>
              <a:buNone/>
              <a:defRPr sz="1800"/>
            </a:lvl5pPr>
            <a:lvl6pPr lvl="5" indent="0">
              <a:spcBef>
                <a:spcPts val="0"/>
              </a:spcBef>
              <a:buFont typeface="Arial"/>
              <a:buNone/>
              <a:defRPr sz="1800"/>
            </a:lvl6pPr>
            <a:lvl7pPr lvl="6" indent="0">
              <a:spcBef>
                <a:spcPts val="0"/>
              </a:spcBef>
              <a:buFont typeface="Arial"/>
              <a:buNone/>
              <a:defRPr sz="1800"/>
            </a:lvl7pPr>
            <a:lvl8pPr lvl="7" indent="0">
              <a:spcBef>
                <a:spcPts val="0"/>
              </a:spcBef>
              <a:buFont typeface="Arial"/>
              <a:buNone/>
              <a:defRPr sz="1800"/>
            </a:lvl8pPr>
            <a:lvl9pPr lvl="8" indent="0">
              <a:spcBef>
                <a:spcPts val="0"/>
              </a:spcBef>
              <a:buFont typeface="Arial"/>
              <a:buNone/>
              <a:defRPr sz="1800"/>
            </a:lvl9pPr>
          </a:lstStyle>
          <a:p>
            <a:endParaRPr/>
          </a:p>
        </p:txBody>
      </p:sp>
      <p:sp>
        <p:nvSpPr>
          <p:cNvPr id="11" name="Shape 11"/>
          <p:cNvSpPr txBox="1">
            <a:spLocks noGrp="1"/>
          </p:cNvSpPr>
          <p:nvPr>
            <p:ph type="body" idx="1"/>
          </p:nvPr>
        </p:nvSpPr>
        <p:spPr>
          <a:xfrm>
            <a:off x="838200" y="1825625"/>
            <a:ext cx="10515599" cy="4351338"/>
          </a:xfrm>
          <a:prstGeom prst="rect">
            <a:avLst/>
          </a:prstGeom>
          <a:noFill/>
          <a:ln>
            <a:noFill/>
          </a:ln>
        </p:spPr>
        <p:txBody>
          <a:bodyPr wrap="square" lIns="91425" tIns="91425" rIns="91425" bIns="91425" anchor="t" anchorCtr="0"/>
          <a:lstStyle>
            <a:lvl1pPr marL="228600" marR="0" lvl="0" indent="127000" algn="l" rtl="0">
              <a:lnSpc>
                <a:spcPct val="90000"/>
              </a:lnSpc>
              <a:spcBef>
                <a:spcPts val="1000"/>
              </a:spcBef>
              <a:spcAft>
                <a:spcPts val="0"/>
              </a:spcAft>
              <a:buClr>
                <a:schemeClr val="dk1"/>
              </a:buClr>
              <a:buSzPct val="100000"/>
              <a:buFont typeface="Arial"/>
              <a:buChar char="•"/>
              <a:defRPr sz="2800" b="0" i="0" u="none" strike="noStrike" cap="none">
                <a:solidFill>
                  <a:schemeClr val="dk1"/>
                </a:solidFill>
                <a:latin typeface="Calibri"/>
                <a:ea typeface="Calibri"/>
                <a:cs typeface="Calibri"/>
                <a:sym typeface="Calibri"/>
              </a:defRPr>
            </a:lvl1pPr>
            <a:lvl2pPr marL="685800" marR="0" lvl="1" indent="76200" algn="l" rtl="0">
              <a:lnSpc>
                <a:spcPct val="90000"/>
              </a:lnSpc>
              <a:spcBef>
                <a:spcPts val="500"/>
              </a:spcBef>
              <a:spcAft>
                <a:spcPts val="0"/>
              </a:spcAft>
              <a:buClr>
                <a:schemeClr val="dk1"/>
              </a:buClr>
              <a:buSzPct val="100000"/>
              <a:buFont typeface="Arial"/>
              <a:buChar char="•"/>
              <a:defRPr sz="2400" b="0" i="0" u="none" strike="noStrike" cap="none">
                <a:solidFill>
                  <a:schemeClr val="dk1"/>
                </a:solidFill>
                <a:latin typeface="Calibri"/>
                <a:ea typeface="Calibri"/>
                <a:cs typeface="Calibri"/>
                <a:sym typeface="Calibri"/>
              </a:defRPr>
            </a:lvl2pPr>
            <a:lvl3pPr marL="1143000" marR="0" lvl="2" indent="25400" algn="l" rtl="0">
              <a:lnSpc>
                <a:spcPct val="90000"/>
              </a:lnSpc>
              <a:spcBef>
                <a:spcPts val="5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0200" marR="0" lvl="3"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Shape 12"/>
          <p:cNvSpPr txBox="1">
            <a:spLocks noGrp="1"/>
          </p:cNvSpPr>
          <p:nvPr>
            <p:ph type="dt" idx="10"/>
          </p:nvPr>
        </p:nvSpPr>
        <p:spPr>
          <a:xfrm>
            <a:off x="838200" y="6356350"/>
            <a:ext cx="2743199" cy="365125"/>
          </a:xfrm>
          <a:prstGeom prst="rect">
            <a:avLst/>
          </a:prstGeom>
          <a:noFill/>
          <a:ln>
            <a:noFill/>
          </a:ln>
        </p:spPr>
        <p:txBody>
          <a:bodyPr wrap="square" lIns="91425" tIns="91425" rIns="91425" bIns="91425" anchor="ctr" anchorCtr="0"/>
          <a:lstStyle>
            <a:lvl1pPr marL="0" marR="0" lvl="0" indent="0" algn="l" rtl="0">
              <a:lnSpc>
                <a:spcPct val="100000"/>
              </a:lnSpc>
              <a:spcBef>
                <a:spcPts val="0"/>
              </a:spcBef>
              <a:spcAft>
                <a:spcPts val="0"/>
              </a:spcAft>
              <a:buClr>
                <a:srgbClr val="888888"/>
              </a:buClr>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3" name="Shape 13"/>
          <p:cNvSpPr txBox="1">
            <a:spLocks noGrp="1"/>
          </p:cNvSpPr>
          <p:nvPr>
            <p:ph type="ftr" idx="11"/>
          </p:nvPr>
        </p:nvSpPr>
        <p:spPr>
          <a:xfrm>
            <a:off x="4038600" y="6356350"/>
            <a:ext cx="4114800" cy="365125"/>
          </a:xfrm>
          <a:prstGeom prst="rect">
            <a:avLst/>
          </a:prstGeom>
          <a:noFill/>
          <a:ln>
            <a:noFill/>
          </a:ln>
        </p:spPr>
        <p:txBody>
          <a:bodyPr wrap="square" lIns="91425" tIns="91425" rIns="91425" bIns="91425" anchor="ctr" anchorCtr="0"/>
          <a:lstStyle>
            <a:lvl1pPr marL="0" marR="0" lvl="0" indent="0" algn="ctr" rtl="0">
              <a:lnSpc>
                <a:spcPct val="100000"/>
              </a:lnSpc>
              <a:spcBef>
                <a:spcPts val="0"/>
              </a:spcBef>
              <a:spcAft>
                <a:spcPts val="0"/>
              </a:spcAft>
              <a:buClr>
                <a:srgbClr val="888888"/>
              </a:buClr>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4" name="Shape 14"/>
          <p:cNvSpPr txBox="1">
            <a:spLocks noGrp="1"/>
          </p:cNvSpPr>
          <p:nvPr>
            <p:ph type="sldNum" idx="12"/>
          </p:nvPr>
        </p:nvSpPr>
        <p:spPr>
          <a:xfrm>
            <a:off x="8610600" y="6356350"/>
            <a:ext cx="2743199" cy="365125"/>
          </a:xfrm>
          <a:prstGeom prst="rect">
            <a:avLst/>
          </a:prstGeom>
          <a:noFill/>
          <a:ln>
            <a:noFill/>
          </a:ln>
        </p:spPr>
        <p:txBody>
          <a:bodyPr wrap="square" lIns="91425" tIns="45700" rIns="91425" bIns="45700" anchor="ctr" anchorCtr="0">
            <a:noAutofit/>
          </a:bodyPr>
          <a:lstStyle/>
          <a:p>
            <a:pPr marL="0" marR="0" lvl="0" indent="0" algn="r" rtl="0">
              <a:lnSpc>
                <a:spcPct val="100000"/>
              </a:lnSpc>
              <a:spcBef>
                <a:spcPts val="0"/>
              </a:spcBef>
              <a:spcAft>
                <a:spcPts val="0"/>
              </a:spcAft>
              <a:buClr>
                <a:srgbClr val="888888"/>
              </a:buClr>
              <a:buSzPct val="25000"/>
              <a:buFont typeface="Calibri"/>
              <a:buNone/>
            </a:pPr>
            <a:fld id="{00000000-1234-1234-1234-123412341234}" type="slidenum">
              <a:rPr lang="en-US" sz="1200" b="0" i="0" u="none" strike="noStrike" cap="none">
                <a:solidFill>
                  <a:srgbClr val="888888"/>
                </a:solidFill>
                <a:latin typeface="Calibri"/>
                <a:ea typeface="Calibri"/>
                <a:cs typeface="Calibri"/>
                <a:sym typeface="Calibri"/>
              </a:rPr>
              <a:t>‹#›</a:t>
            </a:fld>
            <a:endParaRPr lang="en-US" sz="1200" b="0" i="0" u="none" strike="noStrike" cap="none">
              <a:solidFill>
                <a:srgbClr val="888888"/>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4"/>
        <p:cNvGrpSpPr/>
        <p:nvPr/>
      </p:nvGrpSpPr>
      <p:grpSpPr>
        <a:xfrm>
          <a:off x="0" y="0"/>
          <a:ext cx="0" cy="0"/>
          <a:chOff x="0" y="0"/>
          <a:chExt cx="0" cy="0"/>
        </a:xfrm>
      </p:grpSpPr>
      <p:sp>
        <p:nvSpPr>
          <p:cNvPr id="85" name="Shape 85"/>
          <p:cNvSpPr txBox="1">
            <a:spLocks noGrp="1"/>
          </p:cNvSpPr>
          <p:nvPr>
            <p:ph type="title"/>
          </p:nvPr>
        </p:nvSpPr>
        <p:spPr>
          <a:xfrm>
            <a:off x="838200" y="365125"/>
            <a:ext cx="10515599" cy="1325562"/>
          </a:xfrm>
          <a:prstGeom prst="rect">
            <a:avLst/>
          </a:prstGeom>
          <a:noFill/>
          <a:ln>
            <a:noFill/>
          </a:ln>
        </p:spPr>
        <p:txBody>
          <a:bodyPr wrap="square" lIns="91425" tIns="91425" rIns="91425" bIns="91425" anchor="ctr" anchorCtr="0"/>
          <a:lstStyle>
            <a:lvl1pPr marL="0" marR="0" lvl="0" indent="0" algn="l" rtl="0">
              <a:lnSpc>
                <a:spcPct val="90000"/>
              </a:lnSpc>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86" name="Shape 86"/>
          <p:cNvSpPr txBox="1">
            <a:spLocks noGrp="1"/>
          </p:cNvSpPr>
          <p:nvPr>
            <p:ph type="body" idx="1"/>
          </p:nvPr>
        </p:nvSpPr>
        <p:spPr>
          <a:xfrm>
            <a:off x="838200" y="1825625"/>
            <a:ext cx="10515599" cy="4351338"/>
          </a:xfrm>
          <a:prstGeom prst="rect">
            <a:avLst/>
          </a:prstGeom>
          <a:noFill/>
          <a:ln>
            <a:noFill/>
          </a:ln>
        </p:spPr>
        <p:txBody>
          <a:bodyPr wrap="square" lIns="91425" tIns="91425" rIns="91425" bIns="91425" anchor="t" anchorCtr="0"/>
          <a:lstStyle>
            <a:lvl1pPr marL="228600" marR="0" lvl="0" indent="-50800" algn="l" rtl="0">
              <a:lnSpc>
                <a:spcPct val="90000"/>
              </a:lnSpc>
              <a:spcBef>
                <a:spcPts val="100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1pPr>
            <a:lvl2pPr marL="685800" marR="0" lvl="1" indent="-76200" algn="l" rtl="0">
              <a:lnSpc>
                <a:spcPct val="90000"/>
              </a:lnSpc>
              <a:spcBef>
                <a:spcPts val="50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2pPr>
            <a:lvl3pPr marL="1143000" marR="0" lvl="2" indent="-101600" algn="l" rtl="0">
              <a:lnSpc>
                <a:spcPct val="90000"/>
              </a:lnSpc>
              <a:spcBef>
                <a:spcPts val="5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0200" marR="0" lvl="3"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7" name="Shape 87"/>
          <p:cNvSpPr txBox="1">
            <a:spLocks noGrp="1"/>
          </p:cNvSpPr>
          <p:nvPr>
            <p:ph type="dt" idx="10"/>
          </p:nvPr>
        </p:nvSpPr>
        <p:spPr>
          <a:xfrm>
            <a:off x="838200" y="6356350"/>
            <a:ext cx="2743199" cy="365125"/>
          </a:xfrm>
          <a:prstGeom prst="rect">
            <a:avLst/>
          </a:prstGeom>
          <a:noFill/>
          <a:ln>
            <a:noFill/>
          </a:ln>
        </p:spPr>
        <p:txBody>
          <a:bodyPr wrap="square" lIns="91425" tIns="91425" rIns="91425" bIns="91425" anchor="ctr" anchorCtr="0"/>
          <a:lstStyle>
            <a:lvl1pPr marL="0" marR="0" lvl="0" indent="0" algn="l" rtl="0">
              <a:lnSpc>
                <a:spcPct val="100000"/>
              </a:lnSpc>
              <a:spcBef>
                <a:spcPts val="0"/>
              </a:spcBef>
              <a:spcAft>
                <a:spcPts val="0"/>
              </a:spcAft>
              <a:buClr>
                <a:srgbClr val="888888"/>
              </a:buClr>
              <a:buFont typeface="Arial"/>
              <a:buNone/>
              <a:defRPr sz="1200" b="0" i="0" u="none" strike="noStrike" cap="none">
                <a:solidFill>
                  <a:srgbClr val="888888"/>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endParaRPr/>
          </a:p>
        </p:txBody>
      </p:sp>
      <p:sp>
        <p:nvSpPr>
          <p:cNvPr id="88" name="Shape 88"/>
          <p:cNvSpPr txBox="1">
            <a:spLocks noGrp="1"/>
          </p:cNvSpPr>
          <p:nvPr>
            <p:ph type="ftr" idx="11"/>
          </p:nvPr>
        </p:nvSpPr>
        <p:spPr>
          <a:xfrm>
            <a:off x="4038600" y="6356350"/>
            <a:ext cx="4114800" cy="365125"/>
          </a:xfrm>
          <a:prstGeom prst="rect">
            <a:avLst/>
          </a:prstGeom>
          <a:noFill/>
          <a:ln>
            <a:noFill/>
          </a:ln>
        </p:spPr>
        <p:txBody>
          <a:bodyPr wrap="square" lIns="91425" tIns="91425" rIns="91425" bIns="91425" anchor="ctr" anchorCtr="0"/>
          <a:lstStyle>
            <a:lvl1pPr marL="0" marR="0" lvl="0" indent="0" algn="ctr" rtl="0">
              <a:lnSpc>
                <a:spcPct val="100000"/>
              </a:lnSpc>
              <a:spcBef>
                <a:spcPts val="0"/>
              </a:spcBef>
              <a:spcAft>
                <a:spcPts val="0"/>
              </a:spcAft>
              <a:buClr>
                <a:srgbClr val="888888"/>
              </a:buClr>
              <a:buFont typeface="Arial"/>
              <a:buNone/>
              <a:defRPr sz="1200" b="0" i="0" u="none" strike="noStrike" cap="none">
                <a:solidFill>
                  <a:srgbClr val="888888"/>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endParaRPr/>
          </a:p>
        </p:txBody>
      </p:sp>
      <p:sp>
        <p:nvSpPr>
          <p:cNvPr id="89" name="Shape 89"/>
          <p:cNvSpPr txBox="1">
            <a:spLocks noGrp="1"/>
          </p:cNvSpPr>
          <p:nvPr>
            <p:ph type="sldNum" idx="12"/>
          </p:nvPr>
        </p:nvSpPr>
        <p:spPr>
          <a:xfrm>
            <a:off x="8610600" y="6356350"/>
            <a:ext cx="2743199" cy="365125"/>
          </a:xfrm>
          <a:prstGeom prst="rect">
            <a:avLst/>
          </a:prstGeom>
          <a:noFill/>
          <a:ln>
            <a:noFill/>
          </a:ln>
        </p:spPr>
        <p:txBody>
          <a:bodyPr wrap="square" lIns="91425" tIns="45700" rIns="91425" bIns="45700" anchor="ctr" anchorCtr="0">
            <a:noAutofit/>
          </a:bodyPr>
          <a:lstStyle/>
          <a:p>
            <a:pPr marL="0" marR="0" lvl="0" indent="0" algn="r" rtl="0">
              <a:lnSpc>
                <a:spcPct val="100000"/>
              </a:lnSpc>
              <a:spcBef>
                <a:spcPts val="0"/>
              </a:spcBef>
              <a:spcAft>
                <a:spcPts val="0"/>
              </a:spcAft>
              <a:buClr>
                <a:srgbClr val="888888"/>
              </a:buClr>
              <a:buSzPct val="25000"/>
              <a:buFont typeface="Arial"/>
              <a:buNone/>
            </a:pPr>
            <a:fld id="{00000000-1234-1234-1234-123412341234}" type="slidenum">
              <a:rPr lang="en-US" sz="1200" b="0" i="0" u="none" strike="noStrike" cap="none">
                <a:solidFill>
                  <a:srgbClr val="888888"/>
                </a:solidFill>
                <a:latin typeface="Arial"/>
                <a:ea typeface="Arial"/>
                <a:cs typeface="Arial"/>
                <a:sym typeface="Arial"/>
              </a:rPr>
              <a:t>‹#›</a:t>
            </a:fld>
            <a:endParaRPr lang="en-US" sz="1200" b="0" i="0" u="none" strike="noStrike" cap="none">
              <a:solidFill>
                <a:srgbClr val="888888"/>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2.jpeg"/></Relationships>
</file>

<file path=ppt/slides/_rels/slide11.xml.rels><?xml version="1.0" encoding="UTF-8" standalone="yes"?>
<Relationships xmlns="http://schemas.openxmlformats.org/package/2006/relationships"><Relationship Id="rId3" Type="http://schemas.openxmlformats.org/officeDocument/2006/relationships/image" Target="../media/image14.tiff"/><Relationship Id="rId4" Type="http://schemas.openxmlformats.org/officeDocument/2006/relationships/image" Target="../media/image15.png"/><Relationship Id="rId5" Type="http://schemas.openxmlformats.org/officeDocument/2006/relationships/image" Target="../media/image16.png"/><Relationship Id="rId6" Type="http://schemas.openxmlformats.org/officeDocument/2006/relationships/image" Target="../media/image17.tiff"/><Relationship Id="rId1" Type="http://schemas.openxmlformats.org/officeDocument/2006/relationships/slideLayout" Target="../slideLayouts/slideLayout7.xml"/><Relationship Id="rId2" Type="http://schemas.openxmlformats.org/officeDocument/2006/relationships/image" Target="../media/image13.tiff"/></Relationships>
</file>

<file path=ppt/slides/_rels/slide12.xml.rels><?xml version="1.0" encoding="UTF-8" standalone="yes"?>
<Relationships xmlns="http://schemas.openxmlformats.org/package/2006/relationships"><Relationship Id="rId3" Type="http://schemas.openxmlformats.org/officeDocument/2006/relationships/image" Target="../media/image18.tiff"/><Relationship Id="rId4" Type="http://schemas.openxmlformats.org/officeDocument/2006/relationships/image" Target="../media/image19.tiff"/><Relationship Id="rId5" Type="http://schemas.openxmlformats.org/officeDocument/2006/relationships/hyperlink" Target="https://www.gsb.stanford.edu/insights/andrew-ng-why-ai-new-electricity" TargetMode="External"/><Relationship Id="rId6" Type="http://schemas.openxmlformats.org/officeDocument/2006/relationships/image" Target="../media/image20.tiff"/><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3" Type="http://schemas.openxmlformats.org/officeDocument/2006/relationships/image" Target="../media/image21.tiff"/><Relationship Id="rId4" Type="http://schemas.openxmlformats.org/officeDocument/2006/relationships/image" Target="../media/image22.tiff"/><Relationship Id="rId5" Type="http://schemas.openxmlformats.org/officeDocument/2006/relationships/image" Target="../media/image23.tiff"/><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24.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25.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png"/><Relationship Id="rId5" Type="http://schemas.openxmlformats.org/officeDocument/2006/relationships/image" Target="../media/image28.png"/><Relationship Id="rId6" Type="http://schemas.openxmlformats.org/officeDocument/2006/relationships/image" Target="../media/image29.png"/><Relationship Id="rId7" Type="http://schemas.openxmlformats.org/officeDocument/2006/relationships/image" Target="../media/image30.png"/><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19.xml.rels><?xml version="1.0" encoding="UTF-8" standalone="yes"?>
<Relationships xmlns="http://schemas.openxmlformats.org/package/2006/relationships"><Relationship Id="rId3" Type="http://schemas.openxmlformats.org/officeDocument/2006/relationships/image" Target="../media/image31.tiff"/><Relationship Id="rId4" Type="http://schemas.openxmlformats.org/officeDocument/2006/relationships/image" Target="../media/image32.png"/><Relationship Id="rId5" Type="http://schemas.openxmlformats.org/officeDocument/2006/relationships/image" Target="../media/image33.png"/><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4" Type="http://schemas.openxmlformats.org/officeDocument/2006/relationships/image" Target="../media/image3.tiff"/><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image" Target="../media/image35.png"/><Relationship Id="rId5" Type="http://schemas.openxmlformats.org/officeDocument/2006/relationships/image" Target="../media/image36.png"/><Relationship Id="rId6" Type="http://schemas.openxmlformats.org/officeDocument/2006/relationships/image" Target="../media/image37.png"/><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38.png"/></Relationships>
</file>

<file path=ppt/slides/_rels/slide22.xml.rels><?xml version="1.0" encoding="UTF-8" standalone="yes"?>
<Relationships xmlns="http://schemas.openxmlformats.org/package/2006/relationships"><Relationship Id="rId3" Type="http://schemas.openxmlformats.org/officeDocument/2006/relationships/image" Target="../media/image39.png"/><Relationship Id="rId4" Type="http://schemas.openxmlformats.org/officeDocument/2006/relationships/hyperlink" Target="http://www.youtube.com/watch?v=3yEj-DYR19E" TargetMode="External"/><Relationship Id="rId5" Type="http://schemas.openxmlformats.org/officeDocument/2006/relationships/image" Target="../media/image40.jpg"/><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23.xml.rels><?xml version="1.0" encoding="UTF-8" standalone="yes"?>
<Relationships xmlns="http://schemas.openxmlformats.org/package/2006/relationships"><Relationship Id="rId3" Type="http://schemas.openxmlformats.org/officeDocument/2006/relationships/image" Target="../media/image41.png"/><Relationship Id="rId4" Type="http://schemas.openxmlformats.org/officeDocument/2006/relationships/image" Target="../media/image42.png"/><Relationship Id="rId5" Type="http://schemas.openxmlformats.org/officeDocument/2006/relationships/hyperlink" Target="mailto:sales@mindbridge.ai" TargetMode="External"/><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hyperlink" Target="http://www.weforum.org/" TargetMode="External"/><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hyperlink" Target="https://shift.newco.co/the-end-of-tech-companies-b093e82d1118#.a1x3955x2" TargetMode="External"/><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6.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0.png"/><Relationship Id="rId6" Type="http://schemas.openxmlformats.org/officeDocument/2006/relationships/image" Target="../media/image11.png"/><Relationship Id="rId7" Type="http://schemas.microsoft.com/office/2007/relationships/hdphoto" Target="../media/hdphoto1.wdp"/><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Shape 167"/>
          <p:cNvSpPr/>
          <p:nvPr/>
        </p:nvSpPr>
        <p:spPr>
          <a:xfrm>
            <a:off x="0" y="0"/>
            <a:ext cx="12192000" cy="6858000"/>
          </a:xfrm>
          <a:prstGeom prst="rect">
            <a:avLst/>
          </a:prstGeom>
          <a:gradFill>
            <a:gsLst>
              <a:gs pos="0">
                <a:srgbClr val="11B595"/>
              </a:gs>
              <a:gs pos="99000">
                <a:srgbClr val="31A2FF"/>
              </a:gs>
              <a:gs pos="100000">
                <a:srgbClr val="31A2FF"/>
              </a:gs>
            </a:gsLst>
            <a:lin ang="0" scaled="0"/>
          </a:gra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Avenir"/>
              <a:ea typeface="Avenir"/>
              <a:cs typeface="Avenir"/>
              <a:sym typeface="Avenir"/>
            </a:endParaRPr>
          </a:p>
        </p:txBody>
      </p:sp>
      <p:grpSp>
        <p:nvGrpSpPr>
          <p:cNvPr id="168" name="Shape 168"/>
          <p:cNvGrpSpPr/>
          <p:nvPr/>
        </p:nvGrpSpPr>
        <p:grpSpPr>
          <a:xfrm flipH="1">
            <a:off x="-3243800" y="-1219062"/>
            <a:ext cx="7544867" cy="11444681"/>
            <a:chOff x="0" y="0"/>
            <a:chExt cx="7124162" cy="10806522"/>
          </a:xfrm>
        </p:grpSpPr>
        <p:sp>
          <p:nvSpPr>
            <p:cNvPr id="169" name="Shape 169"/>
            <p:cNvSpPr/>
            <p:nvPr/>
          </p:nvSpPr>
          <p:spPr>
            <a:xfrm>
              <a:off x="1953517" y="3267392"/>
              <a:ext cx="1401250" cy="794510"/>
            </a:xfrm>
            <a:custGeom>
              <a:avLst/>
              <a:gdLst/>
              <a:ahLst/>
              <a:cxnLst/>
              <a:rect l="0" t="0" r="0" b="0"/>
              <a:pathLst>
                <a:path w="120000" h="120000" extrusionOk="0">
                  <a:moveTo>
                    <a:pt x="18855" y="1444"/>
                  </a:moveTo>
                  <a:lnTo>
                    <a:pt x="1222" y="117316"/>
                  </a:lnTo>
                  <a:lnTo>
                    <a:pt x="117088" y="11333"/>
                  </a:lnTo>
                  <a:cubicBezTo>
                    <a:pt x="117088" y="11333"/>
                    <a:pt x="18855" y="1444"/>
                    <a:pt x="18855" y="1444"/>
                  </a:cubicBezTo>
                  <a:close/>
                  <a:moveTo>
                    <a:pt x="0" y="120000"/>
                  </a:moveTo>
                  <a:lnTo>
                    <a:pt x="18261" y="0"/>
                  </a:lnTo>
                  <a:lnTo>
                    <a:pt x="18583" y="33"/>
                  </a:lnTo>
                  <a:lnTo>
                    <a:pt x="120000" y="10244"/>
                  </a:lnTo>
                  <a:cubicBezTo>
                    <a:pt x="120000" y="10244"/>
                    <a:pt x="0" y="120000"/>
                    <a:pt x="0" y="120000"/>
                  </a:cubicBezTo>
                  <a:close/>
                </a:path>
              </a:pathLst>
            </a:custGeom>
            <a:solidFill>
              <a:schemeClr val="lt1">
                <a:alpha val="10588"/>
              </a:schemeClr>
            </a:solidFill>
            <a:ln>
              <a:noFill/>
            </a:ln>
          </p:spPr>
          <p:txBody>
            <a:bodyPr wrap="square" lIns="38100" tIns="38100" rIns="38100" bIns="38100" anchor="ctr"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Avenir"/>
                <a:ea typeface="Avenir"/>
                <a:cs typeface="Avenir"/>
                <a:sym typeface="Avenir"/>
              </a:endParaRPr>
            </a:p>
          </p:txBody>
        </p:sp>
        <p:sp>
          <p:nvSpPr>
            <p:cNvPr id="170" name="Shape 170"/>
            <p:cNvSpPr/>
            <p:nvPr/>
          </p:nvSpPr>
          <p:spPr>
            <a:xfrm>
              <a:off x="4368551" y="5043151"/>
              <a:ext cx="915347" cy="412722"/>
            </a:xfrm>
            <a:custGeom>
              <a:avLst/>
              <a:gdLst/>
              <a:ahLst/>
              <a:cxnLst/>
              <a:rect l="0" t="0" r="0" b="0"/>
              <a:pathLst>
                <a:path w="120000" h="120000" extrusionOk="0">
                  <a:moveTo>
                    <a:pt x="1338" y="2983"/>
                  </a:moveTo>
                  <a:lnTo>
                    <a:pt x="6055" y="116288"/>
                  </a:lnTo>
                  <a:lnTo>
                    <a:pt x="114644" y="28233"/>
                  </a:lnTo>
                  <a:cubicBezTo>
                    <a:pt x="114644" y="28233"/>
                    <a:pt x="1338" y="2983"/>
                    <a:pt x="1338" y="2983"/>
                  </a:cubicBezTo>
                  <a:close/>
                  <a:moveTo>
                    <a:pt x="5000" y="120000"/>
                  </a:moveTo>
                  <a:lnTo>
                    <a:pt x="0" y="0"/>
                  </a:lnTo>
                  <a:lnTo>
                    <a:pt x="120000" y="26744"/>
                  </a:lnTo>
                  <a:cubicBezTo>
                    <a:pt x="120000" y="26744"/>
                    <a:pt x="5000" y="120000"/>
                    <a:pt x="5000" y="120000"/>
                  </a:cubicBezTo>
                  <a:close/>
                </a:path>
              </a:pathLst>
            </a:custGeom>
            <a:solidFill>
              <a:schemeClr val="lt1">
                <a:alpha val="10588"/>
              </a:schemeClr>
            </a:solidFill>
            <a:ln>
              <a:noFill/>
            </a:ln>
          </p:spPr>
          <p:txBody>
            <a:bodyPr wrap="square" lIns="38100" tIns="38100" rIns="38100" bIns="38100" anchor="ctr"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Avenir"/>
                <a:ea typeface="Avenir"/>
                <a:cs typeface="Avenir"/>
                <a:sym typeface="Avenir"/>
              </a:endParaRPr>
            </a:p>
          </p:txBody>
        </p:sp>
        <p:sp>
          <p:nvSpPr>
            <p:cNvPr id="171" name="Shape 171"/>
            <p:cNvSpPr/>
            <p:nvPr/>
          </p:nvSpPr>
          <p:spPr>
            <a:xfrm>
              <a:off x="817035" y="3267392"/>
              <a:ext cx="1302959" cy="793330"/>
            </a:xfrm>
            <a:custGeom>
              <a:avLst/>
              <a:gdLst/>
              <a:ahLst/>
              <a:cxnLst/>
              <a:rect l="0" t="0" r="0" b="0"/>
              <a:pathLst>
                <a:path w="120000" h="120000" extrusionOk="0">
                  <a:moveTo>
                    <a:pt x="2616" y="38988"/>
                  </a:moveTo>
                  <a:lnTo>
                    <a:pt x="99838" y="118005"/>
                  </a:lnTo>
                  <a:lnTo>
                    <a:pt x="118833" y="1783"/>
                  </a:lnTo>
                  <a:cubicBezTo>
                    <a:pt x="118833" y="1783"/>
                    <a:pt x="2616" y="38988"/>
                    <a:pt x="2616" y="38988"/>
                  </a:cubicBezTo>
                  <a:close/>
                  <a:moveTo>
                    <a:pt x="100388" y="120000"/>
                  </a:moveTo>
                  <a:lnTo>
                    <a:pt x="99927" y="119622"/>
                  </a:lnTo>
                  <a:lnTo>
                    <a:pt x="0" y="38400"/>
                  </a:lnTo>
                  <a:lnTo>
                    <a:pt x="120000" y="0"/>
                  </a:lnTo>
                  <a:cubicBezTo>
                    <a:pt x="120000" y="0"/>
                    <a:pt x="100388" y="120000"/>
                    <a:pt x="100388" y="120000"/>
                  </a:cubicBezTo>
                  <a:close/>
                </a:path>
              </a:pathLst>
            </a:custGeom>
            <a:solidFill>
              <a:schemeClr val="lt1">
                <a:alpha val="10588"/>
              </a:schemeClr>
            </a:solidFill>
            <a:ln>
              <a:noFill/>
            </a:ln>
          </p:spPr>
          <p:txBody>
            <a:bodyPr wrap="square" lIns="38100" tIns="38100" rIns="38100" bIns="38100" anchor="ctr"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Avenir"/>
                <a:ea typeface="Avenir"/>
                <a:cs typeface="Avenir"/>
                <a:sym typeface="Avenir"/>
              </a:endParaRPr>
            </a:p>
          </p:txBody>
        </p:sp>
        <p:sp>
          <p:nvSpPr>
            <p:cNvPr id="172" name="Shape 172"/>
            <p:cNvSpPr/>
            <p:nvPr/>
          </p:nvSpPr>
          <p:spPr>
            <a:xfrm>
              <a:off x="35701" y="3480482"/>
              <a:ext cx="1900168" cy="1571545"/>
            </a:xfrm>
            <a:custGeom>
              <a:avLst/>
              <a:gdLst/>
              <a:ahLst/>
              <a:cxnLst/>
              <a:rect l="0" t="0" r="0" b="0"/>
              <a:pathLst>
                <a:path w="120000" h="120000" extrusionOk="0">
                  <a:moveTo>
                    <a:pt x="51744" y="933"/>
                  </a:moveTo>
                  <a:lnTo>
                    <a:pt x="1388" y="118288"/>
                  </a:lnTo>
                  <a:lnTo>
                    <a:pt x="118738" y="41022"/>
                  </a:lnTo>
                  <a:cubicBezTo>
                    <a:pt x="118738" y="41022"/>
                    <a:pt x="51744" y="933"/>
                    <a:pt x="51744" y="933"/>
                  </a:cubicBezTo>
                  <a:close/>
                  <a:moveTo>
                    <a:pt x="0" y="120000"/>
                  </a:moveTo>
                  <a:lnTo>
                    <a:pt x="51494" y="0"/>
                  </a:lnTo>
                  <a:lnTo>
                    <a:pt x="51744" y="150"/>
                  </a:lnTo>
                  <a:lnTo>
                    <a:pt x="120000" y="40988"/>
                  </a:lnTo>
                  <a:cubicBezTo>
                    <a:pt x="120000" y="40988"/>
                    <a:pt x="0" y="120000"/>
                    <a:pt x="0" y="120000"/>
                  </a:cubicBezTo>
                  <a:close/>
                </a:path>
              </a:pathLst>
            </a:custGeom>
            <a:solidFill>
              <a:schemeClr val="lt1">
                <a:alpha val="10588"/>
              </a:schemeClr>
            </a:solidFill>
            <a:ln>
              <a:noFill/>
            </a:ln>
          </p:spPr>
          <p:txBody>
            <a:bodyPr wrap="square" lIns="38100" tIns="38100" rIns="38100" bIns="38100" anchor="ctr"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Avenir"/>
                <a:ea typeface="Avenir"/>
                <a:cs typeface="Avenir"/>
                <a:sym typeface="Avenir"/>
              </a:endParaRPr>
            </a:p>
          </p:txBody>
        </p:sp>
        <p:sp>
          <p:nvSpPr>
            <p:cNvPr id="173" name="Shape 173"/>
            <p:cNvSpPr/>
            <p:nvPr/>
          </p:nvSpPr>
          <p:spPr>
            <a:xfrm>
              <a:off x="532914" y="3267392"/>
              <a:ext cx="1604703" cy="259361"/>
            </a:xfrm>
            <a:custGeom>
              <a:avLst/>
              <a:gdLst/>
              <a:ahLst/>
              <a:cxnLst/>
              <a:rect l="0" t="0" r="0" b="0"/>
              <a:pathLst>
                <a:path w="120000" h="120000" extrusionOk="0">
                  <a:moveTo>
                    <a:pt x="2316" y="34438"/>
                  </a:moveTo>
                  <a:lnTo>
                    <a:pt x="24100" y="115505"/>
                  </a:lnTo>
                  <a:lnTo>
                    <a:pt x="115411" y="5422"/>
                  </a:lnTo>
                  <a:cubicBezTo>
                    <a:pt x="115411" y="5422"/>
                    <a:pt x="2316" y="34438"/>
                    <a:pt x="2316" y="34438"/>
                  </a:cubicBezTo>
                  <a:close/>
                  <a:moveTo>
                    <a:pt x="23972" y="120000"/>
                  </a:moveTo>
                  <a:lnTo>
                    <a:pt x="0" y="30777"/>
                  </a:lnTo>
                  <a:lnTo>
                    <a:pt x="119922" y="0"/>
                  </a:lnTo>
                  <a:lnTo>
                    <a:pt x="120000" y="4205"/>
                  </a:lnTo>
                  <a:cubicBezTo>
                    <a:pt x="120000" y="4205"/>
                    <a:pt x="23972" y="120000"/>
                    <a:pt x="23972" y="120000"/>
                  </a:cubicBezTo>
                  <a:close/>
                </a:path>
              </a:pathLst>
            </a:custGeom>
            <a:solidFill>
              <a:schemeClr val="lt1">
                <a:alpha val="10588"/>
              </a:schemeClr>
            </a:solidFill>
            <a:ln>
              <a:noFill/>
            </a:ln>
          </p:spPr>
          <p:txBody>
            <a:bodyPr wrap="square" lIns="38100" tIns="38100" rIns="38100" bIns="38100" anchor="ctr"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Avenir"/>
                <a:ea typeface="Avenir"/>
                <a:cs typeface="Avenir"/>
                <a:sym typeface="Avenir"/>
              </a:endParaRPr>
            </a:p>
          </p:txBody>
        </p:sp>
        <p:sp>
          <p:nvSpPr>
            <p:cNvPr id="174" name="Shape 174"/>
            <p:cNvSpPr/>
            <p:nvPr/>
          </p:nvSpPr>
          <p:spPr>
            <a:xfrm>
              <a:off x="2237641" y="5185212"/>
              <a:ext cx="2233989" cy="1571128"/>
            </a:xfrm>
            <a:custGeom>
              <a:avLst/>
              <a:gdLst/>
              <a:ahLst/>
              <a:cxnLst/>
              <a:rect l="0" t="0" r="0" b="0"/>
              <a:pathLst>
                <a:path w="120000" h="120000" extrusionOk="0">
                  <a:moveTo>
                    <a:pt x="555" y="811"/>
                  </a:moveTo>
                  <a:lnTo>
                    <a:pt x="9055" y="118811"/>
                  </a:lnTo>
                  <a:lnTo>
                    <a:pt x="118555" y="22400"/>
                  </a:lnTo>
                  <a:cubicBezTo>
                    <a:pt x="118555" y="22400"/>
                    <a:pt x="555" y="811"/>
                    <a:pt x="555" y="811"/>
                  </a:cubicBezTo>
                  <a:close/>
                  <a:moveTo>
                    <a:pt x="8644" y="120000"/>
                  </a:moveTo>
                  <a:lnTo>
                    <a:pt x="0" y="0"/>
                  </a:lnTo>
                  <a:lnTo>
                    <a:pt x="305" y="55"/>
                  </a:lnTo>
                  <a:lnTo>
                    <a:pt x="120000" y="21955"/>
                  </a:lnTo>
                  <a:cubicBezTo>
                    <a:pt x="120000" y="21955"/>
                    <a:pt x="8644" y="120000"/>
                    <a:pt x="8644" y="120000"/>
                  </a:cubicBezTo>
                  <a:close/>
                </a:path>
              </a:pathLst>
            </a:custGeom>
            <a:solidFill>
              <a:schemeClr val="lt1">
                <a:alpha val="10588"/>
              </a:schemeClr>
            </a:solidFill>
            <a:ln>
              <a:noFill/>
            </a:ln>
          </p:spPr>
          <p:txBody>
            <a:bodyPr wrap="square" lIns="38100" tIns="38100" rIns="38100" bIns="38100" anchor="ctr"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Avenir"/>
                <a:ea typeface="Avenir"/>
                <a:cs typeface="Avenir"/>
                <a:sym typeface="Avenir"/>
              </a:endParaRPr>
            </a:p>
          </p:txBody>
        </p:sp>
        <p:sp>
          <p:nvSpPr>
            <p:cNvPr id="175" name="Shape 175"/>
            <p:cNvSpPr/>
            <p:nvPr/>
          </p:nvSpPr>
          <p:spPr>
            <a:xfrm>
              <a:off x="35701" y="4048726"/>
              <a:ext cx="2181028" cy="1162426"/>
            </a:xfrm>
            <a:custGeom>
              <a:avLst/>
              <a:gdLst/>
              <a:ahLst/>
              <a:cxnLst/>
              <a:rect l="0" t="0" r="0" b="0"/>
              <a:pathLst>
                <a:path w="120000" h="120000" extrusionOk="0">
                  <a:moveTo>
                    <a:pt x="1794" y="105977"/>
                  </a:moveTo>
                  <a:lnTo>
                    <a:pt x="119344" y="118977"/>
                  </a:lnTo>
                  <a:lnTo>
                    <a:pt x="104122" y="1422"/>
                  </a:lnTo>
                  <a:cubicBezTo>
                    <a:pt x="104122" y="1422"/>
                    <a:pt x="1794" y="105977"/>
                    <a:pt x="1794" y="105977"/>
                  </a:cubicBezTo>
                  <a:close/>
                  <a:moveTo>
                    <a:pt x="120000" y="120000"/>
                  </a:moveTo>
                  <a:lnTo>
                    <a:pt x="0" y="106733"/>
                  </a:lnTo>
                  <a:lnTo>
                    <a:pt x="104461" y="0"/>
                  </a:lnTo>
                  <a:cubicBezTo>
                    <a:pt x="104461" y="0"/>
                    <a:pt x="120000" y="120000"/>
                    <a:pt x="120000" y="120000"/>
                  </a:cubicBezTo>
                  <a:close/>
                </a:path>
              </a:pathLst>
            </a:custGeom>
            <a:solidFill>
              <a:schemeClr val="lt1">
                <a:alpha val="10588"/>
              </a:schemeClr>
            </a:solidFill>
            <a:ln>
              <a:noFill/>
            </a:ln>
          </p:spPr>
          <p:txBody>
            <a:bodyPr wrap="square" lIns="38100" tIns="38100" rIns="38100" bIns="38100" anchor="ctr"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Avenir"/>
                <a:ea typeface="Avenir"/>
                <a:cs typeface="Avenir"/>
                <a:sym typeface="Avenir"/>
              </a:endParaRPr>
            </a:p>
          </p:txBody>
        </p:sp>
        <p:sp>
          <p:nvSpPr>
            <p:cNvPr id="176" name="Shape 176"/>
            <p:cNvSpPr/>
            <p:nvPr/>
          </p:nvSpPr>
          <p:spPr>
            <a:xfrm>
              <a:off x="35701" y="5043151"/>
              <a:ext cx="2177350" cy="1484562"/>
            </a:xfrm>
            <a:custGeom>
              <a:avLst/>
              <a:gdLst/>
              <a:ahLst/>
              <a:cxnLst/>
              <a:rect l="0" t="0" r="0" b="0"/>
              <a:pathLst>
                <a:path w="120000" h="120000" extrusionOk="0">
                  <a:moveTo>
                    <a:pt x="938" y="822"/>
                  </a:moveTo>
                  <a:lnTo>
                    <a:pt x="50261" y="118777"/>
                  </a:lnTo>
                  <a:lnTo>
                    <a:pt x="118894" y="11022"/>
                  </a:lnTo>
                  <a:cubicBezTo>
                    <a:pt x="118894" y="11022"/>
                    <a:pt x="938" y="822"/>
                    <a:pt x="938" y="822"/>
                  </a:cubicBezTo>
                  <a:close/>
                  <a:moveTo>
                    <a:pt x="50172" y="120000"/>
                  </a:moveTo>
                  <a:lnTo>
                    <a:pt x="50000" y="119577"/>
                  </a:lnTo>
                  <a:lnTo>
                    <a:pt x="0" y="0"/>
                  </a:lnTo>
                  <a:lnTo>
                    <a:pt x="483" y="44"/>
                  </a:lnTo>
                  <a:lnTo>
                    <a:pt x="120000" y="10372"/>
                  </a:lnTo>
                  <a:lnTo>
                    <a:pt x="119633" y="10950"/>
                  </a:lnTo>
                  <a:cubicBezTo>
                    <a:pt x="119633" y="10950"/>
                    <a:pt x="50172" y="120000"/>
                    <a:pt x="50172" y="120000"/>
                  </a:cubicBezTo>
                  <a:close/>
                </a:path>
              </a:pathLst>
            </a:custGeom>
            <a:solidFill>
              <a:schemeClr val="lt1">
                <a:alpha val="10588"/>
              </a:schemeClr>
            </a:solidFill>
            <a:ln>
              <a:noFill/>
            </a:ln>
          </p:spPr>
          <p:txBody>
            <a:bodyPr wrap="square" lIns="38100" tIns="38100" rIns="38100" bIns="38100" anchor="ctr"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Avenir"/>
                <a:ea typeface="Avenir"/>
                <a:cs typeface="Avenir"/>
                <a:sym typeface="Avenir"/>
              </a:endParaRPr>
            </a:p>
          </p:txBody>
        </p:sp>
        <p:sp>
          <p:nvSpPr>
            <p:cNvPr id="177" name="Shape 177"/>
            <p:cNvSpPr/>
            <p:nvPr/>
          </p:nvSpPr>
          <p:spPr>
            <a:xfrm>
              <a:off x="4155457" y="4688000"/>
              <a:ext cx="1140227" cy="498875"/>
            </a:xfrm>
            <a:custGeom>
              <a:avLst/>
              <a:gdLst/>
              <a:ahLst/>
              <a:cxnLst/>
              <a:rect l="0" t="0" r="0" b="0"/>
              <a:pathLst>
                <a:path w="120000" h="120000" extrusionOk="0">
                  <a:moveTo>
                    <a:pt x="23644" y="95655"/>
                  </a:moveTo>
                  <a:lnTo>
                    <a:pt x="113983" y="116411"/>
                  </a:lnTo>
                  <a:lnTo>
                    <a:pt x="2177" y="4588"/>
                  </a:lnTo>
                  <a:cubicBezTo>
                    <a:pt x="2177" y="4588"/>
                    <a:pt x="23644" y="95655"/>
                    <a:pt x="23644" y="95655"/>
                  </a:cubicBezTo>
                  <a:close/>
                  <a:moveTo>
                    <a:pt x="120000" y="120000"/>
                  </a:moveTo>
                  <a:lnTo>
                    <a:pt x="23038" y="97744"/>
                  </a:lnTo>
                  <a:lnTo>
                    <a:pt x="0" y="0"/>
                  </a:lnTo>
                  <a:cubicBezTo>
                    <a:pt x="0" y="0"/>
                    <a:pt x="120000" y="120000"/>
                    <a:pt x="120000" y="120000"/>
                  </a:cubicBezTo>
                  <a:close/>
                </a:path>
              </a:pathLst>
            </a:custGeom>
            <a:solidFill>
              <a:schemeClr val="lt1">
                <a:alpha val="10588"/>
              </a:schemeClr>
            </a:solidFill>
            <a:ln>
              <a:noFill/>
            </a:ln>
          </p:spPr>
          <p:txBody>
            <a:bodyPr wrap="square" lIns="38100" tIns="38100" rIns="38100" bIns="38100" anchor="ctr"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Avenir"/>
                <a:ea typeface="Avenir"/>
                <a:cs typeface="Avenir"/>
                <a:sym typeface="Avenir"/>
              </a:endParaRPr>
            </a:p>
          </p:txBody>
        </p:sp>
        <p:sp>
          <p:nvSpPr>
            <p:cNvPr id="178" name="Shape 178"/>
            <p:cNvSpPr/>
            <p:nvPr/>
          </p:nvSpPr>
          <p:spPr>
            <a:xfrm>
              <a:off x="4155457" y="3125333"/>
              <a:ext cx="1301224" cy="2002024"/>
            </a:xfrm>
            <a:custGeom>
              <a:avLst/>
              <a:gdLst/>
              <a:ahLst/>
              <a:cxnLst/>
              <a:rect l="0" t="0" r="0" b="0"/>
              <a:pathLst>
                <a:path w="120000" h="120000" extrusionOk="0">
                  <a:moveTo>
                    <a:pt x="1394" y="90611"/>
                  </a:moveTo>
                  <a:lnTo>
                    <a:pt x="101888" y="119188"/>
                  </a:lnTo>
                  <a:lnTo>
                    <a:pt x="118905" y="1672"/>
                  </a:lnTo>
                  <a:cubicBezTo>
                    <a:pt x="118905" y="1672"/>
                    <a:pt x="1394" y="90611"/>
                    <a:pt x="1394" y="90611"/>
                  </a:cubicBezTo>
                  <a:close/>
                  <a:moveTo>
                    <a:pt x="102622" y="120000"/>
                  </a:moveTo>
                  <a:lnTo>
                    <a:pt x="102088" y="119850"/>
                  </a:lnTo>
                  <a:lnTo>
                    <a:pt x="0" y="90811"/>
                  </a:lnTo>
                  <a:lnTo>
                    <a:pt x="372" y="90527"/>
                  </a:lnTo>
                  <a:lnTo>
                    <a:pt x="120000" y="0"/>
                  </a:lnTo>
                  <a:cubicBezTo>
                    <a:pt x="120000" y="0"/>
                    <a:pt x="102622" y="120000"/>
                    <a:pt x="102622" y="120000"/>
                  </a:cubicBezTo>
                  <a:close/>
                </a:path>
              </a:pathLst>
            </a:custGeom>
            <a:solidFill>
              <a:schemeClr val="lt1">
                <a:alpha val="10588"/>
              </a:schemeClr>
            </a:solidFill>
            <a:ln>
              <a:noFill/>
            </a:ln>
          </p:spPr>
          <p:txBody>
            <a:bodyPr wrap="square" lIns="38100" tIns="38100" rIns="38100" bIns="38100" anchor="ctr"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Avenir"/>
                <a:ea typeface="Avenir"/>
                <a:cs typeface="Avenir"/>
                <a:sym typeface="Avenir"/>
              </a:endParaRPr>
            </a:p>
          </p:txBody>
        </p:sp>
        <p:sp>
          <p:nvSpPr>
            <p:cNvPr id="179" name="Shape 179"/>
            <p:cNvSpPr/>
            <p:nvPr/>
          </p:nvSpPr>
          <p:spPr>
            <a:xfrm>
              <a:off x="3303096" y="3196360"/>
              <a:ext cx="2175787" cy="1512449"/>
            </a:xfrm>
            <a:custGeom>
              <a:avLst/>
              <a:gdLst/>
              <a:ahLst/>
              <a:cxnLst/>
              <a:rect l="0" t="0" r="0" b="0"/>
              <a:pathLst>
                <a:path w="120000" h="120000" extrusionOk="0">
                  <a:moveTo>
                    <a:pt x="894" y="12116"/>
                  </a:moveTo>
                  <a:lnTo>
                    <a:pt x="48416" y="118777"/>
                  </a:lnTo>
                  <a:lnTo>
                    <a:pt x="118827" y="850"/>
                  </a:lnTo>
                  <a:cubicBezTo>
                    <a:pt x="118827" y="850"/>
                    <a:pt x="894" y="12116"/>
                    <a:pt x="894" y="12116"/>
                  </a:cubicBezTo>
                  <a:close/>
                  <a:moveTo>
                    <a:pt x="48361" y="120000"/>
                  </a:moveTo>
                  <a:lnTo>
                    <a:pt x="0" y="11472"/>
                  </a:lnTo>
                  <a:lnTo>
                    <a:pt x="120000" y="0"/>
                  </a:lnTo>
                  <a:cubicBezTo>
                    <a:pt x="120000" y="0"/>
                    <a:pt x="48361" y="120000"/>
                    <a:pt x="48361" y="120000"/>
                  </a:cubicBezTo>
                  <a:close/>
                </a:path>
              </a:pathLst>
            </a:custGeom>
            <a:solidFill>
              <a:schemeClr val="lt1">
                <a:alpha val="10588"/>
              </a:schemeClr>
            </a:solidFill>
            <a:ln>
              <a:noFill/>
            </a:ln>
          </p:spPr>
          <p:txBody>
            <a:bodyPr wrap="square" lIns="38100" tIns="38100" rIns="38100" bIns="38100" anchor="ctr"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Avenir"/>
                <a:ea typeface="Avenir"/>
                <a:cs typeface="Avenir"/>
                <a:sym typeface="Avenir"/>
              </a:endParaRPr>
            </a:p>
          </p:txBody>
        </p:sp>
        <p:sp>
          <p:nvSpPr>
            <p:cNvPr id="180" name="Shape 180"/>
            <p:cNvSpPr/>
            <p:nvPr/>
          </p:nvSpPr>
          <p:spPr>
            <a:xfrm>
              <a:off x="674975" y="6747878"/>
              <a:ext cx="1723976" cy="1512449"/>
            </a:xfrm>
            <a:custGeom>
              <a:avLst/>
              <a:gdLst/>
              <a:ahLst/>
              <a:cxnLst/>
              <a:rect l="0" t="0" r="0" b="0"/>
              <a:pathLst>
                <a:path w="120000" h="120000" extrusionOk="0">
                  <a:moveTo>
                    <a:pt x="1661" y="110900"/>
                  </a:moveTo>
                  <a:lnTo>
                    <a:pt x="107844" y="119222"/>
                  </a:lnTo>
                  <a:lnTo>
                    <a:pt x="119194" y="1688"/>
                  </a:lnTo>
                  <a:cubicBezTo>
                    <a:pt x="119194" y="1688"/>
                    <a:pt x="1661" y="110900"/>
                    <a:pt x="1661" y="110900"/>
                  </a:cubicBezTo>
                  <a:close/>
                  <a:moveTo>
                    <a:pt x="108416" y="120000"/>
                  </a:moveTo>
                  <a:lnTo>
                    <a:pt x="108111" y="119972"/>
                  </a:lnTo>
                  <a:lnTo>
                    <a:pt x="0" y="111505"/>
                  </a:lnTo>
                  <a:lnTo>
                    <a:pt x="120000" y="0"/>
                  </a:lnTo>
                  <a:cubicBezTo>
                    <a:pt x="120000" y="0"/>
                    <a:pt x="108416" y="120000"/>
                    <a:pt x="108416" y="120000"/>
                  </a:cubicBezTo>
                  <a:close/>
                </a:path>
              </a:pathLst>
            </a:custGeom>
            <a:solidFill>
              <a:schemeClr val="lt1">
                <a:alpha val="10588"/>
              </a:schemeClr>
            </a:solidFill>
            <a:ln>
              <a:noFill/>
            </a:ln>
          </p:spPr>
          <p:txBody>
            <a:bodyPr wrap="square" lIns="38100" tIns="38100" rIns="38100" bIns="38100" anchor="ctr"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Avenir"/>
                <a:ea typeface="Avenir"/>
                <a:cs typeface="Avenir"/>
                <a:sym typeface="Avenir"/>
              </a:endParaRPr>
            </a:p>
          </p:txBody>
        </p:sp>
        <p:sp>
          <p:nvSpPr>
            <p:cNvPr id="181" name="Shape 181"/>
            <p:cNvSpPr/>
            <p:nvPr/>
          </p:nvSpPr>
          <p:spPr>
            <a:xfrm>
              <a:off x="603943" y="8097452"/>
              <a:ext cx="1585559" cy="443456"/>
            </a:xfrm>
            <a:custGeom>
              <a:avLst/>
              <a:gdLst/>
              <a:ahLst/>
              <a:cxnLst/>
              <a:rect l="0" t="0" r="0" b="0"/>
              <a:pathLst>
                <a:path w="120000" h="120000" extrusionOk="0">
                  <a:moveTo>
                    <a:pt x="5200" y="3755"/>
                  </a:moveTo>
                  <a:lnTo>
                    <a:pt x="97277" y="117111"/>
                  </a:lnTo>
                  <a:lnTo>
                    <a:pt x="118538" y="31627"/>
                  </a:lnTo>
                  <a:cubicBezTo>
                    <a:pt x="118538" y="31627"/>
                    <a:pt x="5200" y="3755"/>
                    <a:pt x="5200" y="3755"/>
                  </a:cubicBezTo>
                  <a:close/>
                  <a:moveTo>
                    <a:pt x="97488" y="120000"/>
                  </a:moveTo>
                  <a:lnTo>
                    <a:pt x="97266" y="119738"/>
                  </a:lnTo>
                  <a:lnTo>
                    <a:pt x="0" y="0"/>
                  </a:lnTo>
                  <a:lnTo>
                    <a:pt x="120000" y="29488"/>
                  </a:lnTo>
                  <a:cubicBezTo>
                    <a:pt x="120000" y="29488"/>
                    <a:pt x="97488" y="120000"/>
                    <a:pt x="97488" y="120000"/>
                  </a:cubicBezTo>
                  <a:close/>
                </a:path>
              </a:pathLst>
            </a:custGeom>
            <a:solidFill>
              <a:schemeClr val="lt1">
                <a:alpha val="10588"/>
              </a:schemeClr>
            </a:solidFill>
            <a:ln>
              <a:noFill/>
            </a:ln>
          </p:spPr>
          <p:txBody>
            <a:bodyPr wrap="square" lIns="38100" tIns="38100" rIns="38100" bIns="38100" anchor="ctr"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Avenir"/>
                <a:ea typeface="Avenir"/>
                <a:cs typeface="Avenir"/>
                <a:sym typeface="Avenir"/>
              </a:endParaRPr>
            </a:p>
          </p:txBody>
        </p:sp>
        <p:sp>
          <p:nvSpPr>
            <p:cNvPr id="182" name="Shape 182"/>
            <p:cNvSpPr/>
            <p:nvPr/>
          </p:nvSpPr>
          <p:spPr>
            <a:xfrm>
              <a:off x="5647094" y="9233939"/>
              <a:ext cx="875187" cy="922912"/>
            </a:xfrm>
            <a:custGeom>
              <a:avLst/>
              <a:gdLst/>
              <a:ahLst/>
              <a:cxnLst/>
              <a:rect l="0" t="0" r="0" b="0"/>
              <a:pathLst>
                <a:path w="120000" h="120000" extrusionOk="0">
                  <a:moveTo>
                    <a:pt x="1977" y="53861"/>
                  </a:moveTo>
                  <a:lnTo>
                    <a:pt x="55972" y="117800"/>
                  </a:lnTo>
                  <a:lnTo>
                    <a:pt x="117233" y="2550"/>
                  </a:lnTo>
                  <a:cubicBezTo>
                    <a:pt x="117233" y="2550"/>
                    <a:pt x="1977" y="53861"/>
                    <a:pt x="1977" y="53861"/>
                  </a:cubicBezTo>
                  <a:close/>
                  <a:moveTo>
                    <a:pt x="56211" y="120000"/>
                  </a:moveTo>
                  <a:lnTo>
                    <a:pt x="0" y="53422"/>
                  </a:lnTo>
                  <a:lnTo>
                    <a:pt x="722" y="53105"/>
                  </a:lnTo>
                  <a:lnTo>
                    <a:pt x="120000" y="0"/>
                  </a:lnTo>
                  <a:cubicBezTo>
                    <a:pt x="120000" y="0"/>
                    <a:pt x="56211" y="120000"/>
                    <a:pt x="56211" y="120000"/>
                  </a:cubicBezTo>
                  <a:close/>
                </a:path>
              </a:pathLst>
            </a:custGeom>
            <a:solidFill>
              <a:schemeClr val="lt1">
                <a:alpha val="10588"/>
              </a:schemeClr>
            </a:solidFill>
            <a:ln>
              <a:noFill/>
            </a:ln>
          </p:spPr>
          <p:txBody>
            <a:bodyPr wrap="square" lIns="38100" tIns="38100" rIns="38100" bIns="38100" anchor="ctr"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Avenir"/>
                <a:ea typeface="Avenir"/>
                <a:cs typeface="Avenir"/>
                <a:sym typeface="Avenir"/>
              </a:endParaRPr>
            </a:p>
          </p:txBody>
        </p:sp>
        <p:sp>
          <p:nvSpPr>
            <p:cNvPr id="183" name="Shape 183"/>
            <p:cNvSpPr/>
            <p:nvPr/>
          </p:nvSpPr>
          <p:spPr>
            <a:xfrm>
              <a:off x="4865760" y="9162907"/>
              <a:ext cx="1728034" cy="438527"/>
            </a:xfrm>
            <a:custGeom>
              <a:avLst/>
              <a:gdLst/>
              <a:ahLst/>
              <a:cxnLst/>
              <a:rect l="0" t="0" r="0" b="0"/>
              <a:pathLst>
                <a:path w="120000" h="120000" extrusionOk="0">
                  <a:moveTo>
                    <a:pt x="2711" y="2694"/>
                  </a:moveTo>
                  <a:lnTo>
                    <a:pt x="59050" y="117211"/>
                  </a:lnTo>
                  <a:lnTo>
                    <a:pt x="117227" y="9566"/>
                  </a:lnTo>
                  <a:cubicBezTo>
                    <a:pt x="117227" y="9566"/>
                    <a:pt x="2711" y="2694"/>
                    <a:pt x="2711" y="2694"/>
                  </a:cubicBezTo>
                  <a:close/>
                  <a:moveTo>
                    <a:pt x="59033" y="120000"/>
                  </a:moveTo>
                  <a:lnTo>
                    <a:pt x="58894" y="119733"/>
                  </a:lnTo>
                  <a:lnTo>
                    <a:pt x="0" y="0"/>
                  </a:lnTo>
                  <a:lnTo>
                    <a:pt x="120000" y="7211"/>
                  </a:lnTo>
                  <a:cubicBezTo>
                    <a:pt x="120000" y="7211"/>
                    <a:pt x="59033" y="120000"/>
                    <a:pt x="59033" y="120000"/>
                  </a:cubicBezTo>
                  <a:close/>
                </a:path>
              </a:pathLst>
            </a:custGeom>
            <a:solidFill>
              <a:schemeClr val="lt1">
                <a:alpha val="10588"/>
              </a:schemeClr>
            </a:solidFill>
            <a:ln>
              <a:noFill/>
            </a:ln>
          </p:spPr>
          <p:txBody>
            <a:bodyPr wrap="square" lIns="38100" tIns="38100" rIns="38100" bIns="38100" anchor="ctr"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Avenir"/>
                <a:ea typeface="Avenir"/>
                <a:cs typeface="Avenir"/>
                <a:sym typeface="Avenir"/>
              </a:endParaRPr>
            </a:p>
          </p:txBody>
        </p:sp>
        <p:sp>
          <p:nvSpPr>
            <p:cNvPr id="184" name="Shape 184"/>
            <p:cNvSpPr/>
            <p:nvPr/>
          </p:nvSpPr>
          <p:spPr>
            <a:xfrm>
              <a:off x="5576064" y="1704725"/>
              <a:ext cx="1501622" cy="1536861"/>
            </a:xfrm>
            <a:custGeom>
              <a:avLst/>
              <a:gdLst/>
              <a:ahLst/>
              <a:cxnLst/>
              <a:rect l="0" t="0" r="0" b="0"/>
              <a:pathLst>
                <a:path w="120000" h="120000" extrusionOk="0">
                  <a:moveTo>
                    <a:pt x="861" y="844"/>
                  </a:moveTo>
                  <a:lnTo>
                    <a:pt x="17255" y="118450"/>
                  </a:lnTo>
                  <a:lnTo>
                    <a:pt x="118466" y="17755"/>
                  </a:lnTo>
                  <a:cubicBezTo>
                    <a:pt x="118466" y="17755"/>
                    <a:pt x="861" y="844"/>
                    <a:pt x="861" y="844"/>
                  </a:cubicBezTo>
                  <a:close/>
                  <a:moveTo>
                    <a:pt x="16727" y="120000"/>
                  </a:moveTo>
                  <a:lnTo>
                    <a:pt x="0" y="0"/>
                  </a:lnTo>
                  <a:lnTo>
                    <a:pt x="120000" y="17250"/>
                  </a:lnTo>
                  <a:cubicBezTo>
                    <a:pt x="120000" y="17250"/>
                    <a:pt x="16727" y="120000"/>
                    <a:pt x="16727" y="120000"/>
                  </a:cubicBezTo>
                  <a:close/>
                </a:path>
              </a:pathLst>
            </a:custGeom>
            <a:solidFill>
              <a:schemeClr val="lt1">
                <a:alpha val="10588"/>
              </a:schemeClr>
            </a:solidFill>
            <a:ln>
              <a:noFill/>
            </a:ln>
          </p:spPr>
          <p:txBody>
            <a:bodyPr wrap="square" lIns="38100" tIns="38100" rIns="38100" bIns="38100" anchor="ctr"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Avenir"/>
                <a:ea typeface="Avenir"/>
                <a:cs typeface="Avenir"/>
                <a:sym typeface="Avenir"/>
              </a:endParaRPr>
            </a:p>
          </p:txBody>
        </p:sp>
        <p:sp>
          <p:nvSpPr>
            <p:cNvPr id="185" name="Shape 185"/>
            <p:cNvSpPr/>
            <p:nvPr/>
          </p:nvSpPr>
          <p:spPr>
            <a:xfrm>
              <a:off x="5291942" y="3196360"/>
              <a:ext cx="1832220" cy="1938076"/>
            </a:xfrm>
            <a:custGeom>
              <a:avLst/>
              <a:gdLst/>
              <a:ahLst/>
              <a:cxnLst/>
              <a:rect l="0" t="0" r="0" b="0"/>
              <a:pathLst>
                <a:path w="120000" h="120000" extrusionOk="0">
                  <a:moveTo>
                    <a:pt x="35111" y="1277"/>
                  </a:moveTo>
                  <a:lnTo>
                    <a:pt x="811" y="119350"/>
                  </a:lnTo>
                  <a:lnTo>
                    <a:pt x="118888" y="107838"/>
                  </a:lnTo>
                  <a:cubicBezTo>
                    <a:pt x="118888" y="107838"/>
                    <a:pt x="35111" y="1277"/>
                    <a:pt x="35111" y="1277"/>
                  </a:cubicBezTo>
                  <a:close/>
                  <a:moveTo>
                    <a:pt x="0" y="120000"/>
                  </a:moveTo>
                  <a:lnTo>
                    <a:pt x="116" y="119605"/>
                  </a:lnTo>
                  <a:lnTo>
                    <a:pt x="34861" y="0"/>
                  </a:lnTo>
                  <a:lnTo>
                    <a:pt x="120000" y="108305"/>
                  </a:lnTo>
                  <a:lnTo>
                    <a:pt x="119472" y="108355"/>
                  </a:lnTo>
                  <a:cubicBezTo>
                    <a:pt x="119472" y="108355"/>
                    <a:pt x="0" y="120000"/>
                    <a:pt x="0" y="120000"/>
                  </a:cubicBezTo>
                  <a:close/>
                </a:path>
              </a:pathLst>
            </a:custGeom>
            <a:solidFill>
              <a:schemeClr val="lt1">
                <a:alpha val="10588"/>
              </a:schemeClr>
            </a:solidFill>
            <a:ln>
              <a:noFill/>
            </a:ln>
          </p:spPr>
          <p:txBody>
            <a:bodyPr wrap="square" lIns="38100" tIns="38100" rIns="38100" bIns="38100" anchor="ctr"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Avenir"/>
                <a:ea typeface="Avenir"/>
                <a:cs typeface="Avenir"/>
                <a:sym typeface="Avenir"/>
              </a:endParaRPr>
            </a:p>
          </p:txBody>
        </p:sp>
        <p:sp>
          <p:nvSpPr>
            <p:cNvPr id="186" name="Shape 186"/>
            <p:cNvSpPr/>
            <p:nvPr/>
          </p:nvSpPr>
          <p:spPr>
            <a:xfrm>
              <a:off x="5434003" y="1704725"/>
              <a:ext cx="351892" cy="1567732"/>
            </a:xfrm>
            <a:custGeom>
              <a:avLst/>
              <a:gdLst/>
              <a:ahLst/>
              <a:cxnLst/>
              <a:rect l="0" t="0" r="0" b="0"/>
              <a:pathLst>
                <a:path w="120000" h="120000" extrusionOk="0">
                  <a:moveTo>
                    <a:pt x="3405" y="114777"/>
                  </a:moveTo>
                  <a:lnTo>
                    <a:pt x="116333" y="119138"/>
                  </a:lnTo>
                  <a:lnTo>
                    <a:pt x="47783" y="6211"/>
                  </a:lnTo>
                  <a:cubicBezTo>
                    <a:pt x="47783" y="6211"/>
                    <a:pt x="3405" y="114777"/>
                    <a:pt x="3405" y="114777"/>
                  </a:cubicBezTo>
                  <a:close/>
                  <a:moveTo>
                    <a:pt x="120000" y="120000"/>
                  </a:moveTo>
                  <a:lnTo>
                    <a:pt x="0" y="115361"/>
                  </a:lnTo>
                  <a:lnTo>
                    <a:pt x="144" y="115027"/>
                  </a:lnTo>
                  <a:lnTo>
                    <a:pt x="47188" y="0"/>
                  </a:lnTo>
                  <a:cubicBezTo>
                    <a:pt x="47188" y="0"/>
                    <a:pt x="120000" y="120000"/>
                    <a:pt x="120000" y="120000"/>
                  </a:cubicBezTo>
                  <a:close/>
                </a:path>
              </a:pathLst>
            </a:custGeom>
            <a:solidFill>
              <a:schemeClr val="lt1">
                <a:alpha val="10588"/>
              </a:schemeClr>
            </a:solidFill>
            <a:ln>
              <a:noFill/>
            </a:ln>
          </p:spPr>
          <p:txBody>
            <a:bodyPr wrap="square" lIns="38100" tIns="38100" rIns="38100" bIns="38100" anchor="ctr"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Avenir"/>
                <a:ea typeface="Avenir"/>
                <a:cs typeface="Avenir"/>
                <a:sym typeface="Avenir"/>
              </a:endParaRPr>
            </a:p>
          </p:txBody>
        </p:sp>
        <p:sp>
          <p:nvSpPr>
            <p:cNvPr id="187" name="Shape 187"/>
            <p:cNvSpPr/>
            <p:nvPr/>
          </p:nvSpPr>
          <p:spPr>
            <a:xfrm>
              <a:off x="5291942" y="3196360"/>
              <a:ext cx="538275" cy="1987948"/>
            </a:xfrm>
            <a:custGeom>
              <a:avLst/>
              <a:gdLst/>
              <a:ahLst/>
              <a:cxnLst/>
              <a:rect l="0" t="0" r="0" b="0"/>
              <a:pathLst>
                <a:path w="120000" h="120000" extrusionOk="0">
                  <a:moveTo>
                    <a:pt x="43500" y="650"/>
                  </a:moveTo>
                  <a:lnTo>
                    <a:pt x="3122" y="116788"/>
                  </a:lnTo>
                  <a:lnTo>
                    <a:pt x="117433" y="4100"/>
                  </a:lnTo>
                  <a:cubicBezTo>
                    <a:pt x="117433" y="4100"/>
                    <a:pt x="43500" y="650"/>
                    <a:pt x="43500" y="650"/>
                  </a:cubicBezTo>
                  <a:close/>
                  <a:moveTo>
                    <a:pt x="1994" y="120000"/>
                  </a:moveTo>
                  <a:lnTo>
                    <a:pt x="0" y="119900"/>
                  </a:lnTo>
                  <a:lnTo>
                    <a:pt x="41661" y="0"/>
                  </a:lnTo>
                  <a:lnTo>
                    <a:pt x="120000" y="3655"/>
                  </a:lnTo>
                  <a:lnTo>
                    <a:pt x="119705" y="3950"/>
                  </a:lnTo>
                  <a:cubicBezTo>
                    <a:pt x="119705" y="3950"/>
                    <a:pt x="1994" y="120000"/>
                    <a:pt x="1994" y="120000"/>
                  </a:cubicBezTo>
                  <a:close/>
                </a:path>
              </a:pathLst>
            </a:custGeom>
            <a:solidFill>
              <a:schemeClr val="lt1">
                <a:alpha val="10588"/>
              </a:schemeClr>
            </a:solidFill>
            <a:ln>
              <a:noFill/>
            </a:ln>
          </p:spPr>
          <p:txBody>
            <a:bodyPr wrap="square" lIns="38100" tIns="38100" rIns="38100" bIns="38100" anchor="ctr"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Avenir"/>
                <a:ea typeface="Avenir"/>
                <a:cs typeface="Avenir"/>
                <a:sym typeface="Avenir"/>
              </a:endParaRPr>
            </a:p>
          </p:txBody>
        </p:sp>
        <p:sp>
          <p:nvSpPr>
            <p:cNvPr id="188" name="Shape 188"/>
            <p:cNvSpPr/>
            <p:nvPr/>
          </p:nvSpPr>
          <p:spPr>
            <a:xfrm>
              <a:off x="3090002" y="4688000"/>
              <a:ext cx="1355267" cy="791740"/>
            </a:xfrm>
            <a:custGeom>
              <a:avLst/>
              <a:gdLst/>
              <a:ahLst/>
              <a:cxnLst/>
              <a:rect l="0" t="0" r="0" b="0"/>
              <a:pathLst>
                <a:path w="120000" h="120000" extrusionOk="0">
                  <a:moveTo>
                    <a:pt x="6027" y="4416"/>
                  </a:moveTo>
                  <a:lnTo>
                    <a:pt x="119044" y="117433"/>
                  </a:lnTo>
                  <a:lnTo>
                    <a:pt x="115861" y="58444"/>
                  </a:lnTo>
                  <a:cubicBezTo>
                    <a:pt x="115861" y="58444"/>
                    <a:pt x="6027" y="4416"/>
                    <a:pt x="6027" y="4416"/>
                  </a:cubicBezTo>
                  <a:close/>
                  <a:moveTo>
                    <a:pt x="120000" y="120000"/>
                  </a:moveTo>
                  <a:lnTo>
                    <a:pt x="0" y="0"/>
                  </a:lnTo>
                  <a:lnTo>
                    <a:pt x="116622" y="57372"/>
                  </a:lnTo>
                  <a:cubicBezTo>
                    <a:pt x="116622" y="57372"/>
                    <a:pt x="120000" y="120000"/>
                    <a:pt x="120000" y="120000"/>
                  </a:cubicBezTo>
                  <a:close/>
                </a:path>
              </a:pathLst>
            </a:custGeom>
            <a:solidFill>
              <a:schemeClr val="lt1">
                <a:alpha val="10588"/>
              </a:schemeClr>
            </a:solidFill>
            <a:ln>
              <a:noFill/>
            </a:ln>
          </p:spPr>
          <p:txBody>
            <a:bodyPr wrap="square" lIns="38100" tIns="38100" rIns="38100" bIns="38100" anchor="ctr"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Avenir"/>
                <a:ea typeface="Avenir"/>
                <a:cs typeface="Avenir"/>
                <a:sym typeface="Avenir"/>
              </a:endParaRPr>
            </a:p>
          </p:txBody>
        </p:sp>
        <p:sp>
          <p:nvSpPr>
            <p:cNvPr id="189" name="Shape 189"/>
            <p:cNvSpPr/>
            <p:nvPr/>
          </p:nvSpPr>
          <p:spPr>
            <a:xfrm>
              <a:off x="3090002" y="4688000"/>
              <a:ext cx="1318082" cy="404611"/>
            </a:xfrm>
            <a:custGeom>
              <a:avLst/>
              <a:gdLst/>
              <a:ahLst/>
              <a:cxnLst/>
              <a:rect l="0" t="0" r="0" b="0"/>
              <a:pathLst>
                <a:path w="120000" h="120000" extrusionOk="0">
                  <a:moveTo>
                    <a:pt x="5494" y="9955"/>
                  </a:moveTo>
                  <a:lnTo>
                    <a:pt x="118322" y="115577"/>
                  </a:lnTo>
                  <a:lnTo>
                    <a:pt x="99666" y="2755"/>
                  </a:lnTo>
                  <a:cubicBezTo>
                    <a:pt x="99666" y="2755"/>
                    <a:pt x="5494" y="9955"/>
                    <a:pt x="5494" y="9955"/>
                  </a:cubicBezTo>
                  <a:close/>
                  <a:moveTo>
                    <a:pt x="120000" y="120000"/>
                  </a:moveTo>
                  <a:lnTo>
                    <a:pt x="0" y="7655"/>
                  </a:lnTo>
                  <a:lnTo>
                    <a:pt x="100155" y="0"/>
                  </a:lnTo>
                  <a:cubicBezTo>
                    <a:pt x="100155" y="0"/>
                    <a:pt x="120000" y="120000"/>
                    <a:pt x="120000" y="120000"/>
                  </a:cubicBezTo>
                  <a:close/>
                </a:path>
              </a:pathLst>
            </a:custGeom>
            <a:solidFill>
              <a:schemeClr val="lt1">
                <a:alpha val="10588"/>
              </a:schemeClr>
            </a:solidFill>
            <a:ln>
              <a:noFill/>
            </a:ln>
          </p:spPr>
          <p:txBody>
            <a:bodyPr wrap="square" lIns="38100" tIns="38100" rIns="38100" bIns="38100" anchor="ctr"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Avenir"/>
                <a:ea typeface="Avenir"/>
                <a:cs typeface="Avenir"/>
                <a:sym typeface="Avenir"/>
              </a:endParaRPr>
            </a:p>
          </p:txBody>
        </p:sp>
        <p:sp>
          <p:nvSpPr>
            <p:cNvPr id="190" name="Shape 190"/>
            <p:cNvSpPr/>
            <p:nvPr/>
          </p:nvSpPr>
          <p:spPr>
            <a:xfrm>
              <a:off x="2166609" y="4688000"/>
              <a:ext cx="2252093" cy="781405"/>
            </a:xfrm>
            <a:custGeom>
              <a:avLst/>
              <a:gdLst/>
              <a:ahLst/>
              <a:cxnLst/>
              <a:rect l="0" t="0" r="0" b="0"/>
              <a:pathLst>
                <a:path w="120000" h="120000" extrusionOk="0">
                  <a:moveTo>
                    <a:pt x="1577" y="74672"/>
                  </a:moveTo>
                  <a:lnTo>
                    <a:pt x="117666" y="117711"/>
                  </a:lnTo>
                  <a:lnTo>
                    <a:pt x="48716" y="1616"/>
                  </a:lnTo>
                  <a:cubicBezTo>
                    <a:pt x="48716" y="1616"/>
                    <a:pt x="1577" y="74672"/>
                    <a:pt x="1577" y="74672"/>
                  </a:cubicBezTo>
                  <a:close/>
                  <a:moveTo>
                    <a:pt x="120000" y="120000"/>
                  </a:moveTo>
                  <a:lnTo>
                    <a:pt x="0" y="75505"/>
                  </a:lnTo>
                  <a:lnTo>
                    <a:pt x="48727" y="0"/>
                  </a:lnTo>
                  <a:lnTo>
                    <a:pt x="48844" y="200"/>
                  </a:lnTo>
                  <a:cubicBezTo>
                    <a:pt x="48844" y="200"/>
                    <a:pt x="120000" y="120000"/>
                    <a:pt x="120000" y="120000"/>
                  </a:cubicBezTo>
                  <a:close/>
                </a:path>
              </a:pathLst>
            </a:custGeom>
            <a:solidFill>
              <a:schemeClr val="lt1">
                <a:alpha val="10588"/>
              </a:schemeClr>
            </a:solidFill>
            <a:ln>
              <a:noFill/>
            </a:ln>
          </p:spPr>
          <p:txBody>
            <a:bodyPr wrap="square" lIns="38100" tIns="38100" rIns="38100" bIns="38100" anchor="ctr"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Avenir"/>
                <a:ea typeface="Avenir"/>
                <a:cs typeface="Avenir"/>
                <a:sym typeface="Avenir"/>
              </a:endParaRPr>
            </a:p>
          </p:txBody>
        </p:sp>
        <p:sp>
          <p:nvSpPr>
            <p:cNvPr id="191" name="Shape 191"/>
            <p:cNvSpPr/>
            <p:nvPr/>
          </p:nvSpPr>
          <p:spPr>
            <a:xfrm>
              <a:off x="3090002" y="3338423"/>
              <a:ext cx="1080855" cy="1398685"/>
            </a:xfrm>
            <a:custGeom>
              <a:avLst/>
              <a:gdLst/>
              <a:ahLst/>
              <a:cxnLst/>
              <a:rect l="0" t="0" r="0" b="0"/>
              <a:pathLst>
                <a:path w="120000" h="120000" extrusionOk="0">
                  <a:moveTo>
                    <a:pt x="22888" y="2205"/>
                  </a:moveTo>
                  <a:lnTo>
                    <a:pt x="1177" y="119188"/>
                  </a:lnTo>
                  <a:lnTo>
                    <a:pt x="118166" y="117072"/>
                  </a:lnTo>
                  <a:cubicBezTo>
                    <a:pt x="118166" y="117072"/>
                    <a:pt x="22888" y="2205"/>
                    <a:pt x="22888" y="2205"/>
                  </a:cubicBezTo>
                  <a:close/>
                  <a:moveTo>
                    <a:pt x="0" y="120000"/>
                  </a:moveTo>
                  <a:lnTo>
                    <a:pt x="22255" y="0"/>
                  </a:lnTo>
                  <a:lnTo>
                    <a:pt x="120000" y="117827"/>
                  </a:lnTo>
                  <a:cubicBezTo>
                    <a:pt x="120000" y="117827"/>
                    <a:pt x="0" y="120000"/>
                    <a:pt x="0" y="120000"/>
                  </a:cubicBezTo>
                  <a:close/>
                </a:path>
              </a:pathLst>
            </a:custGeom>
            <a:solidFill>
              <a:schemeClr val="lt1">
                <a:alpha val="10588"/>
              </a:schemeClr>
            </a:solidFill>
            <a:ln>
              <a:noFill/>
            </a:ln>
          </p:spPr>
          <p:txBody>
            <a:bodyPr wrap="square" lIns="38100" tIns="38100" rIns="38100" bIns="38100" anchor="ctr"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Avenir"/>
                <a:ea typeface="Avenir"/>
                <a:cs typeface="Avenir"/>
                <a:sym typeface="Avenir"/>
              </a:endParaRPr>
            </a:p>
          </p:txBody>
        </p:sp>
        <p:sp>
          <p:nvSpPr>
            <p:cNvPr id="192" name="Shape 192"/>
            <p:cNvSpPr/>
            <p:nvPr/>
          </p:nvSpPr>
          <p:spPr>
            <a:xfrm>
              <a:off x="1953517" y="3338423"/>
              <a:ext cx="1392619" cy="1396677"/>
            </a:xfrm>
            <a:custGeom>
              <a:avLst/>
              <a:gdLst/>
              <a:ahLst/>
              <a:cxnLst/>
              <a:rect l="0" t="0" r="0" b="0"/>
              <a:pathLst>
                <a:path w="120000" h="120000" extrusionOk="0">
                  <a:moveTo>
                    <a:pt x="1666" y="62088"/>
                  </a:moveTo>
                  <a:lnTo>
                    <a:pt x="102122" y="118744"/>
                  </a:lnTo>
                  <a:lnTo>
                    <a:pt x="118994" y="1411"/>
                  </a:lnTo>
                  <a:cubicBezTo>
                    <a:pt x="118994" y="1411"/>
                    <a:pt x="1666" y="62088"/>
                    <a:pt x="1666" y="62088"/>
                  </a:cubicBezTo>
                  <a:close/>
                  <a:moveTo>
                    <a:pt x="102744" y="120000"/>
                  </a:moveTo>
                  <a:lnTo>
                    <a:pt x="102244" y="119716"/>
                  </a:lnTo>
                  <a:lnTo>
                    <a:pt x="0" y="62055"/>
                  </a:lnTo>
                  <a:lnTo>
                    <a:pt x="120000" y="0"/>
                  </a:lnTo>
                  <a:cubicBezTo>
                    <a:pt x="120000" y="0"/>
                    <a:pt x="102744" y="120000"/>
                    <a:pt x="102744" y="120000"/>
                  </a:cubicBezTo>
                  <a:close/>
                </a:path>
              </a:pathLst>
            </a:custGeom>
            <a:solidFill>
              <a:schemeClr val="lt1">
                <a:alpha val="10588"/>
              </a:schemeClr>
            </a:solidFill>
            <a:ln>
              <a:noFill/>
            </a:ln>
          </p:spPr>
          <p:txBody>
            <a:bodyPr wrap="square" lIns="38100" tIns="38100" rIns="38100" bIns="38100" anchor="ctr"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Avenir"/>
                <a:ea typeface="Avenir"/>
                <a:cs typeface="Avenir"/>
                <a:sym typeface="Avenir"/>
              </a:endParaRPr>
            </a:p>
          </p:txBody>
        </p:sp>
        <p:sp>
          <p:nvSpPr>
            <p:cNvPr id="193" name="Shape 193"/>
            <p:cNvSpPr/>
            <p:nvPr/>
          </p:nvSpPr>
          <p:spPr>
            <a:xfrm>
              <a:off x="1953517" y="4048726"/>
              <a:ext cx="1195618" cy="1166658"/>
            </a:xfrm>
            <a:custGeom>
              <a:avLst/>
              <a:gdLst/>
              <a:ahLst/>
              <a:cxnLst/>
              <a:rect l="0" t="0" r="0" b="0"/>
              <a:pathLst>
                <a:path w="120000" h="120000" extrusionOk="0">
                  <a:moveTo>
                    <a:pt x="1400" y="1900"/>
                  </a:moveTo>
                  <a:lnTo>
                    <a:pt x="29066" y="118588"/>
                  </a:lnTo>
                  <a:lnTo>
                    <a:pt x="118094" y="69533"/>
                  </a:lnTo>
                  <a:cubicBezTo>
                    <a:pt x="118094" y="69533"/>
                    <a:pt x="1400" y="1900"/>
                    <a:pt x="1400" y="1900"/>
                  </a:cubicBezTo>
                  <a:close/>
                  <a:moveTo>
                    <a:pt x="28450" y="120000"/>
                  </a:moveTo>
                  <a:lnTo>
                    <a:pt x="0" y="0"/>
                  </a:lnTo>
                  <a:lnTo>
                    <a:pt x="120000" y="69555"/>
                  </a:lnTo>
                  <a:cubicBezTo>
                    <a:pt x="120000" y="69555"/>
                    <a:pt x="28450" y="120000"/>
                    <a:pt x="28450" y="120000"/>
                  </a:cubicBezTo>
                  <a:close/>
                </a:path>
              </a:pathLst>
            </a:custGeom>
            <a:solidFill>
              <a:schemeClr val="lt1">
                <a:alpha val="10588"/>
              </a:schemeClr>
            </a:solidFill>
            <a:ln>
              <a:noFill/>
            </a:ln>
          </p:spPr>
          <p:txBody>
            <a:bodyPr wrap="square" lIns="38100" tIns="38100" rIns="38100" bIns="38100" anchor="ctr"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Avenir"/>
                <a:ea typeface="Avenir"/>
                <a:cs typeface="Avenir"/>
                <a:sym typeface="Avenir"/>
              </a:endParaRPr>
            </a:p>
          </p:txBody>
        </p:sp>
        <p:sp>
          <p:nvSpPr>
            <p:cNvPr id="194" name="Shape 194"/>
            <p:cNvSpPr/>
            <p:nvPr/>
          </p:nvSpPr>
          <p:spPr>
            <a:xfrm>
              <a:off x="2237641" y="6747878"/>
              <a:ext cx="493050" cy="1531591"/>
            </a:xfrm>
            <a:custGeom>
              <a:avLst/>
              <a:gdLst/>
              <a:ahLst/>
              <a:cxnLst/>
              <a:rect l="0" t="0" r="0" b="0"/>
              <a:pathLst>
                <a:path w="120000" h="120000" extrusionOk="0">
                  <a:moveTo>
                    <a:pt x="42044" y="3561"/>
                  </a:moveTo>
                  <a:lnTo>
                    <a:pt x="2888" y="118122"/>
                  </a:lnTo>
                  <a:lnTo>
                    <a:pt x="117450" y="83161"/>
                  </a:lnTo>
                  <a:cubicBezTo>
                    <a:pt x="117450" y="83161"/>
                    <a:pt x="42044" y="3561"/>
                    <a:pt x="42044" y="3561"/>
                  </a:cubicBezTo>
                  <a:close/>
                  <a:moveTo>
                    <a:pt x="0" y="120000"/>
                  </a:moveTo>
                  <a:lnTo>
                    <a:pt x="41016" y="0"/>
                  </a:lnTo>
                  <a:lnTo>
                    <a:pt x="120000" y="83372"/>
                  </a:lnTo>
                  <a:lnTo>
                    <a:pt x="119511" y="83533"/>
                  </a:lnTo>
                  <a:cubicBezTo>
                    <a:pt x="119511" y="83533"/>
                    <a:pt x="0" y="120000"/>
                    <a:pt x="0" y="120000"/>
                  </a:cubicBezTo>
                  <a:close/>
                </a:path>
              </a:pathLst>
            </a:custGeom>
            <a:solidFill>
              <a:schemeClr val="lt1">
                <a:alpha val="10588"/>
              </a:schemeClr>
            </a:solidFill>
            <a:ln>
              <a:noFill/>
            </a:ln>
          </p:spPr>
          <p:txBody>
            <a:bodyPr wrap="square" lIns="38100" tIns="38100" rIns="38100" bIns="38100" anchor="ctr"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Avenir"/>
                <a:ea typeface="Avenir"/>
                <a:cs typeface="Avenir"/>
                <a:sym typeface="Avenir"/>
              </a:endParaRPr>
            </a:p>
          </p:txBody>
        </p:sp>
        <p:sp>
          <p:nvSpPr>
            <p:cNvPr id="195" name="Shape 195"/>
            <p:cNvSpPr/>
            <p:nvPr/>
          </p:nvSpPr>
          <p:spPr>
            <a:xfrm>
              <a:off x="5647094" y="9589089"/>
              <a:ext cx="412936" cy="1028901"/>
            </a:xfrm>
            <a:custGeom>
              <a:avLst/>
              <a:gdLst/>
              <a:ahLst/>
              <a:cxnLst/>
              <a:rect l="0" t="0" r="0" b="0"/>
              <a:pathLst>
                <a:path w="120000" h="120000" extrusionOk="0">
                  <a:moveTo>
                    <a:pt x="3066" y="3250"/>
                  </a:moveTo>
                  <a:lnTo>
                    <a:pt x="16811" y="116838"/>
                  </a:lnTo>
                  <a:lnTo>
                    <a:pt x="116655" y="60183"/>
                  </a:lnTo>
                  <a:cubicBezTo>
                    <a:pt x="116655" y="60183"/>
                    <a:pt x="3066" y="3250"/>
                    <a:pt x="3066" y="3250"/>
                  </a:cubicBezTo>
                  <a:close/>
                  <a:moveTo>
                    <a:pt x="14511" y="120000"/>
                  </a:moveTo>
                  <a:lnTo>
                    <a:pt x="0" y="0"/>
                  </a:lnTo>
                  <a:lnTo>
                    <a:pt x="120000" y="60138"/>
                  </a:lnTo>
                  <a:cubicBezTo>
                    <a:pt x="120000" y="60138"/>
                    <a:pt x="14511" y="120000"/>
                    <a:pt x="14511" y="120000"/>
                  </a:cubicBezTo>
                  <a:close/>
                </a:path>
              </a:pathLst>
            </a:custGeom>
            <a:solidFill>
              <a:schemeClr val="lt1">
                <a:alpha val="10588"/>
              </a:schemeClr>
            </a:solidFill>
            <a:ln>
              <a:noFill/>
            </a:ln>
          </p:spPr>
          <p:txBody>
            <a:bodyPr wrap="square" lIns="38100" tIns="38100" rIns="38100" bIns="38100" anchor="ctr"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Avenir"/>
                <a:ea typeface="Avenir"/>
                <a:cs typeface="Avenir"/>
                <a:sym typeface="Avenir"/>
              </a:endParaRPr>
            </a:p>
          </p:txBody>
        </p:sp>
        <p:sp>
          <p:nvSpPr>
            <p:cNvPr id="196" name="Shape 196"/>
            <p:cNvSpPr/>
            <p:nvPr/>
          </p:nvSpPr>
          <p:spPr>
            <a:xfrm>
              <a:off x="4865760" y="9162907"/>
              <a:ext cx="897312" cy="1459239"/>
            </a:xfrm>
            <a:custGeom>
              <a:avLst/>
              <a:gdLst/>
              <a:ahLst/>
              <a:cxnLst/>
              <a:rect l="0" t="0" r="0" b="0"/>
              <a:pathLst>
                <a:path w="120000" h="120000" extrusionOk="0">
                  <a:moveTo>
                    <a:pt x="3355" y="1916"/>
                  </a:moveTo>
                  <a:lnTo>
                    <a:pt x="118544" y="117094"/>
                  </a:lnTo>
                  <a:lnTo>
                    <a:pt x="112172" y="36433"/>
                  </a:lnTo>
                  <a:cubicBezTo>
                    <a:pt x="112172" y="36433"/>
                    <a:pt x="3355" y="1916"/>
                    <a:pt x="3355" y="1916"/>
                  </a:cubicBezTo>
                  <a:close/>
                  <a:moveTo>
                    <a:pt x="120000" y="120000"/>
                  </a:moveTo>
                  <a:lnTo>
                    <a:pt x="0" y="0"/>
                  </a:lnTo>
                  <a:lnTo>
                    <a:pt x="113355" y="35961"/>
                  </a:lnTo>
                  <a:cubicBezTo>
                    <a:pt x="113355" y="35961"/>
                    <a:pt x="120000" y="120000"/>
                    <a:pt x="120000" y="120000"/>
                  </a:cubicBezTo>
                  <a:close/>
                </a:path>
              </a:pathLst>
            </a:custGeom>
            <a:solidFill>
              <a:schemeClr val="lt1">
                <a:alpha val="10588"/>
              </a:schemeClr>
            </a:solidFill>
            <a:ln>
              <a:noFill/>
            </a:ln>
          </p:spPr>
          <p:txBody>
            <a:bodyPr wrap="square" lIns="38100" tIns="38100" rIns="38100" bIns="38100" anchor="ctr"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Avenir"/>
                <a:ea typeface="Avenir"/>
                <a:cs typeface="Avenir"/>
                <a:sym typeface="Avenir"/>
              </a:endParaRPr>
            </a:p>
          </p:txBody>
        </p:sp>
        <p:sp>
          <p:nvSpPr>
            <p:cNvPr id="197" name="Shape 197"/>
            <p:cNvSpPr/>
            <p:nvPr/>
          </p:nvSpPr>
          <p:spPr>
            <a:xfrm>
              <a:off x="5718126" y="10228364"/>
              <a:ext cx="467665" cy="453721"/>
            </a:xfrm>
            <a:custGeom>
              <a:avLst/>
              <a:gdLst/>
              <a:ahLst/>
              <a:cxnLst/>
              <a:rect l="0" t="0" r="0" b="0"/>
              <a:pathLst>
                <a:path w="120000" h="120000" extrusionOk="0">
                  <a:moveTo>
                    <a:pt x="102522" y="4788"/>
                  </a:moveTo>
                  <a:lnTo>
                    <a:pt x="10750" y="111177"/>
                  </a:lnTo>
                  <a:lnTo>
                    <a:pt x="117150" y="51350"/>
                  </a:lnTo>
                  <a:cubicBezTo>
                    <a:pt x="117150" y="51350"/>
                    <a:pt x="102522" y="4788"/>
                    <a:pt x="102522" y="4788"/>
                  </a:cubicBezTo>
                  <a:close/>
                  <a:moveTo>
                    <a:pt x="0" y="120000"/>
                  </a:moveTo>
                  <a:lnTo>
                    <a:pt x="103483" y="0"/>
                  </a:lnTo>
                  <a:lnTo>
                    <a:pt x="120000" y="52522"/>
                  </a:lnTo>
                  <a:lnTo>
                    <a:pt x="119144" y="53016"/>
                  </a:lnTo>
                  <a:cubicBezTo>
                    <a:pt x="119144" y="53016"/>
                    <a:pt x="0" y="120000"/>
                    <a:pt x="0" y="120000"/>
                  </a:cubicBezTo>
                  <a:close/>
                </a:path>
              </a:pathLst>
            </a:custGeom>
            <a:solidFill>
              <a:schemeClr val="lt1">
                <a:alpha val="10588"/>
              </a:schemeClr>
            </a:solidFill>
            <a:ln>
              <a:noFill/>
            </a:ln>
          </p:spPr>
          <p:txBody>
            <a:bodyPr wrap="square" lIns="38100" tIns="38100" rIns="38100" bIns="38100" anchor="ctr"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Avenir"/>
                <a:ea typeface="Avenir"/>
                <a:cs typeface="Avenir"/>
                <a:sym typeface="Avenir"/>
              </a:endParaRPr>
            </a:p>
          </p:txBody>
        </p:sp>
        <p:sp>
          <p:nvSpPr>
            <p:cNvPr id="198" name="Shape 198"/>
            <p:cNvSpPr/>
            <p:nvPr/>
          </p:nvSpPr>
          <p:spPr>
            <a:xfrm>
              <a:off x="5718126" y="10086300"/>
              <a:ext cx="389631" cy="512264"/>
            </a:xfrm>
            <a:custGeom>
              <a:avLst/>
              <a:gdLst/>
              <a:ahLst/>
              <a:cxnLst/>
              <a:rect l="0" t="0" r="0" b="0"/>
              <a:pathLst>
                <a:path w="120000" h="120000" extrusionOk="0">
                  <a:moveTo>
                    <a:pt x="109572" y="4533"/>
                  </a:moveTo>
                  <a:lnTo>
                    <a:pt x="16983" y="104105"/>
                  </a:lnTo>
                  <a:lnTo>
                    <a:pt x="116733" y="18800"/>
                  </a:lnTo>
                  <a:cubicBezTo>
                    <a:pt x="116733" y="18800"/>
                    <a:pt x="109572" y="4533"/>
                    <a:pt x="109572" y="4533"/>
                  </a:cubicBezTo>
                  <a:close/>
                  <a:moveTo>
                    <a:pt x="2222" y="120000"/>
                  </a:moveTo>
                  <a:lnTo>
                    <a:pt x="0" y="118650"/>
                  </a:lnTo>
                  <a:lnTo>
                    <a:pt x="110344" y="0"/>
                  </a:lnTo>
                  <a:lnTo>
                    <a:pt x="120000" y="19255"/>
                  </a:lnTo>
                  <a:cubicBezTo>
                    <a:pt x="120000" y="19255"/>
                    <a:pt x="2222" y="120000"/>
                    <a:pt x="2222" y="120000"/>
                  </a:cubicBezTo>
                  <a:close/>
                </a:path>
              </a:pathLst>
            </a:custGeom>
            <a:solidFill>
              <a:schemeClr val="lt1">
                <a:alpha val="10588"/>
              </a:schemeClr>
            </a:solidFill>
            <a:ln>
              <a:noFill/>
            </a:ln>
          </p:spPr>
          <p:txBody>
            <a:bodyPr wrap="square" lIns="38100" tIns="38100" rIns="38100" bIns="38100" anchor="ctr"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Avenir"/>
                <a:ea typeface="Avenir"/>
                <a:cs typeface="Avenir"/>
                <a:sym typeface="Avenir"/>
              </a:endParaRPr>
            </a:p>
          </p:txBody>
        </p:sp>
        <p:sp>
          <p:nvSpPr>
            <p:cNvPr id="199" name="Shape 199"/>
            <p:cNvSpPr/>
            <p:nvPr/>
          </p:nvSpPr>
          <p:spPr>
            <a:xfrm>
              <a:off x="4652669" y="1704725"/>
              <a:ext cx="956622" cy="1482133"/>
            </a:xfrm>
            <a:custGeom>
              <a:avLst/>
              <a:gdLst/>
              <a:ahLst/>
              <a:cxnLst/>
              <a:rect l="0" t="0" r="0" b="0"/>
              <a:pathLst>
                <a:path w="120000" h="120000" extrusionOk="0">
                  <a:moveTo>
                    <a:pt x="1816" y="34305"/>
                  </a:moveTo>
                  <a:lnTo>
                    <a:pt x="102050" y="118044"/>
                  </a:lnTo>
                  <a:lnTo>
                    <a:pt x="118666" y="1188"/>
                  </a:lnTo>
                  <a:cubicBezTo>
                    <a:pt x="118666" y="1188"/>
                    <a:pt x="1816" y="34305"/>
                    <a:pt x="1816" y="34305"/>
                  </a:cubicBezTo>
                  <a:close/>
                  <a:moveTo>
                    <a:pt x="102927" y="120000"/>
                  </a:moveTo>
                  <a:lnTo>
                    <a:pt x="0" y="34000"/>
                  </a:lnTo>
                  <a:lnTo>
                    <a:pt x="120000" y="0"/>
                  </a:lnTo>
                  <a:cubicBezTo>
                    <a:pt x="120000" y="0"/>
                    <a:pt x="102927" y="120000"/>
                    <a:pt x="102927" y="120000"/>
                  </a:cubicBezTo>
                  <a:close/>
                </a:path>
              </a:pathLst>
            </a:custGeom>
            <a:solidFill>
              <a:schemeClr val="lt1">
                <a:alpha val="10588"/>
              </a:schemeClr>
            </a:solidFill>
            <a:ln>
              <a:noFill/>
            </a:ln>
          </p:spPr>
          <p:txBody>
            <a:bodyPr wrap="square" lIns="38100" tIns="38100" rIns="38100" bIns="38100" anchor="ctr"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Avenir"/>
                <a:ea typeface="Avenir"/>
                <a:cs typeface="Avenir"/>
                <a:sym typeface="Avenir"/>
              </a:endParaRPr>
            </a:p>
          </p:txBody>
        </p:sp>
        <p:sp>
          <p:nvSpPr>
            <p:cNvPr id="200" name="Shape 200"/>
            <p:cNvSpPr/>
            <p:nvPr/>
          </p:nvSpPr>
          <p:spPr>
            <a:xfrm>
              <a:off x="4652669" y="1207516"/>
              <a:ext cx="960989" cy="921591"/>
            </a:xfrm>
            <a:custGeom>
              <a:avLst/>
              <a:gdLst/>
              <a:ahLst/>
              <a:cxnLst/>
              <a:rect l="0" t="0" r="0" b="0"/>
              <a:pathLst>
                <a:path w="120000" h="120000" extrusionOk="0">
                  <a:moveTo>
                    <a:pt x="45061" y="1977"/>
                  </a:moveTo>
                  <a:lnTo>
                    <a:pt x="2072" y="117744"/>
                  </a:lnTo>
                  <a:lnTo>
                    <a:pt x="117833" y="64744"/>
                  </a:lnTo>
                  <a:cubicBezTo>
                    <a:pt x="117833" y="64744"/>
                    <a:pt x="45061" y="1977"/>
                    <a:pt x="45061" y="1977"/>
                  </a:cubicBezTo>
                  <a:close/>
                  <a:moveTo>
                    <a:pt x="0" y="120000"/>
                  </a:moveTo>
                  <a:lnTo>
                    <a:pt x="44566" y="0"/>
                  </a:lnTo>
                  <a:lnTo>
                    <a:pt x="120000" y="65066"/>
                  </a:lnTo>
                  <a:cubicBezTo>
                    <a:pt x="120000" y="65066"/>
                    <a:pt x="0" y="120000"/>
                    <a:pt x="0" y="120000"/>
                  </a:cubicBezTo>
                  <a:close/>
                </a:path>
              </a:pathLst>
            </a:custGeom>
            <a:solidFill>
              <a:schemeClr val="lt1">
                <a:alpha val="10588"/>
              </a:schemeClr>
            </a:solidFill>
            <a:ln>
              <a:noFill/>
            </a:ln>
          </p:spPr>
          <p:txBody>
            <a:bodyPr wrap="square" lIns="38100" tIns="38100" rIns="38100" bIns="38100" anchor="ctr"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Avenir"/>
                <a:ea typeface="Avenir"/>
                <a:cs typeface="Avenir"/>
                <a:sym typeface="Avenir"/>
              </a:endParaRPr>
            </a:p>
          </p:txBody>
        </p:sp>
        <p:sp>
          <p:nvSpPr>
            <p:cNvPr id="201" name="Shape 201"/>
            <p:cNvSpPr/>
            <p:nvPr/>
          </p:nvSpPr>
          <p:spPr>
            <a:xfrm>
              <a:off x="3303096" y="2130907"/>
              <a:ext cx="2179045" cy="1203772"/>
            </a:xfrm>
            <a:custGeom>
              <a:avLst/>
              <a:gdLst/>
              <a:ahLst/>
              <a:cxnLst/>
              <a:rect l="0" t="0" r="0" b="0"/>
              <a:pathLst>
                <a:path w="120000" h="120000" extrusionOk="0">
                  <a:moveTo>
                    <a:pt x="74877" y="1333"/>
                  </a:moveTo>
                  <a:lnTo>
                    <a:pt x="1444" y="118900"/>
                  </a:lnTo>
                  <a:lnTo>
                    <a:pt x="119022" y="104761"/>
                  </a:lnTo>
                  <a:cubicBezTo>
                    <a:pt x="119022" y="104761"/>
                    <a:pt x="74877" y="1333"/>
                    <a:pt x="74877" y="1333"/>
                  </a:cubicBezTo>
                  <a:close/>
                  <a:moveTo>
                    <a:pt x="0" y="120000"/>
                  </a:moveTo>
                  <a:lnTo>
                    <a:pt x="74950" y="0"/>
                  </a:lnTo>
                  <a:lnTo>
                    <a:pt x="75116" y="388"/>
                  </a:lnTo>
                  <a:lnTo>
                    <a:pt x="120000" y="105561"/>
                  </a:lnTo>
                  <a:lnTo>
                    <a:pt x="119527" y="105616"/>
                  </a:lnTo>
                  <a:cubicBezTo>
                    <a:pt x="119527" y="105616"/>
                    <a:pt x="0" y="120000"/>
                    <a:pt x="0" y="120000"/>
                  </a:cubicBezTo>
                  <a:close/>
                </a:path>
              </a:pathLst>
            </a:custGeom>
            <a:solidFill>
              <a:schemeClr val="lt1">
                <a:alpha val="10588"/>
              </a:schemeClr>
            </a:solidFill>
            <a:ln>
              <a:noFill/>
            </a:ln>
          </p:spPr>
          <p:txBody>
            <a:bodyPr wrap="square" lIns="38100" tIns="38100" rIns="38100" bIns="38100" anchor="ctr"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Avenir"/>
                <a:ea typeface="Avenir"/>
                <a:cs typeface="Avenir"/>
                <a:sym typeface="Avenir"/>
              </a:endParaRPr>
            </a:p>
          </p:txBody>
        </p:sp>
        <p:sp>
          <p:nvSpPr>
            <p:cNvPr id="202" name="Shape 202"/>
            <p:cNvSpPr/>
            <p:nvPr/>
          </p:nvSpPr>
          <p:spPr>
            <a:xfrm>
              <a:off x="3587214" y="1207516"/>
              <a:ext cx="1396050" cy="918123"/>
            </a:xfrm>
            <a:custGeom>
              <a:avLst/>
              <a:gdLst/>
              <a:ahLst/>
              <a:cxnLst/>
              <a:rect l="0" t="0" r="0" b="0"/>
              <a:pathLst>
                <a:path w="120000" h="120000" extrusionOk="0">
                  <a:moveTo>
                    <a:pt x="2111" y="27588"/>
                  </a:moveTo>
                  <a:lnTo>
                    <a:pt x="89066" y="118150"/>
                  </a:lnTo>
                  <a:lnTo>
                    <a:pt x="118777" y="1488"/>
                  </a:lnTo>
                  <a:cubicBezTo>
                    <a:pt x="118777" y="1488"/>
                    <a:pt x="2111" y="27588"/>
                    <a:pt x="2111" y="27588"/>
                  </a:cubicBezTo>
                  <a:close/>
                  <a:moveTo>
                    <a:pt x="89444" y="120000"/>
                  </a:moveTo>
                  <a:lnTo>
                    <a:pt x="0" y="26844"/>
                  </a:lnTo>
                  <a:lnTo>
                    <a:pt x="120000" y="0"/>
                  </a:lnTo>
                  <a:cubicBezTo>
                    <a:pt x="120000" y="0"/>
                    <a:pt x="89444" y="120000"/>
                    <a:pt x="89444" y="120000"/>
                  </a:cubicBezTo>
                  <a:close/>
                </a:path>
              </a:pathLst>
            </a:custGeom>
            <a:solidFill>
              <a:schemeClr val="lt1">
                <a:alpha val="10588"/>
              </a:schemeClr>
            </a:solidFill>
            <a:ln>
              <a:noFill/>
            </a:ln>
          </p:spPr>
          <p:txBody>
            <a:bodyPr wrap="square" lIns="38100" tIns="38100" rIns="38100" bIns="38100" anchor="ctr"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Avenir"/>
                <a:ea typeface="Avenir"/>
                <a:cs typeface="Avenir"/>
                <a:sym typeface="Avenir"/>
              </a:endParaRPr>
            </a:p>
          </p:txBody>
        </p:sp>
        <p:sp>
          <p:nvSpPr>
            <p:cNvPr id="203" name="Shape 203"/>
            <p:cNvSpPr/>
            <p:nvPr/>
          </p:nvSpPr>
          <p:spPr>
            <a:xfrm>
              <a:off x="3303096" y="1420604"/>
              <a:ext cx="1361436" cy="1914353"/>
            </a:xfrm>
            <a:custGeom>
              <a:avLst/>
              <a:gdLst/>
              <a:ahLst/>
              <a:cxnLst/>
              <a:rect l="0" t="0" r="0" b="0"/>
              <a:pathLst>
                <a:path w="120000" h="120000" extrusionOk="0">
                  <a:moveTo>
                    <a:pt x="29200" y="983"/>
                  </a:moveTo>
                  <a:lnTo>
                    <a:pt x="1188" y="118488"/>
                  </a:lnTo>
                  <a:lnTo>
                    <a:pt x="118683" y="44577"/>
                  </a:lnTo>
                  <a:cubicBezTo>
                    <a:pt x="118683" y="44577"/>
                    <a:pt x="29200" y="983"/>
                    <a:pt x="29200" y="983"/>
                  </a:cubicBezTo>
                  <a:close/>
                  <a:moveTo>
                    <a:pt x="0" y="120000"/>
                  </a:moveTo>
                  <a:lnTo>
                    <a:pt x="28611" y="0"/>
                  </a:lnTo>
                  <a:lnTo>
                    <a:pt x="120000" y="44516"/>
                  </a:lnTo>
                  <a:cubicBezTo>
                    <a:pt x="120000" y="44516"/>
                    <a:pt x="0" y="120000"/>
                    <a:pt x="0" y="120000"/>
                  </a:cubicBezTo>
                  <a:close/>
                </a:path>
              </a:pathLst>
            </a:custGeom>
            <a:solidFill>
              <a:schemeClr val="lt1">
                <a:alpha val="10588"/>
              </a:schemeClr>
            </a:solidFill>
            <a:ln>
              <a:noFill/>
            </a:ln>
          </p:spPr>
          <p:txBody>
            <a:bodyPr wrap="square" lIns="38100" tIns="38100" rIns="38100" bIns="38100" anchor="ctr"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Avenir"/>
                <a:ea typeface="Avenir"/>
                <a:cs typeface="Avenir"/>
                <a:sym typeface="Avenir"/>
              </a:endParaRPr>
            </a:p>
          </p:txBody>
        </p:sp>
        <p:sp>
          <p:nvSpPr>
            <p:cNvPr id="204" name="Shape 204"/>
            <p:cNvSpPr/>
            <p:nvPr/>
          </p:nvSpPr>
          <p:spPr>
            <a:xfrm>
              <a:off x="1669398" y="5185212"/>
              <a:ext cx="733851" cy="1582855"/>
            </a:xfrm>
            <a:custGeom>
              <a:avLst/>
              <a:gdLst/>
              <a:ahLst/>
              <a:cxnLst/>
              <a:rect l="0" t="0" r="0" b="0"/>
              <a:pathLst>
                <a:path w="120000" h="120000" extrusionOk="0">
                  <a:moveTo>
                    <a:pt x="2005" y="98216"/>
                  </a:moveTo>
                  <a:lnTo>
                    <a:pt x="118255" y="118944"/>
                  </a:lnTo>
                  <a:lnTo>
                    <a:pt x="92572" y="2700"/>
                  </a:lnTo>
                  <a:cubicBezTo>
                    <a:pt x="92572" y="2700"/>
                    <a:pt x="2005" y="98216"/>
                    <a:pt x="2005" y="98216"/>
                  </a:cubicBezTo>
                  <a:close/>
                  <a:moveTo>
                    <a:pt x="120000" y="120000"/>
                  </a:moveTo>
                  <a:lnTo>
                    <a:pt x="0" y="98611"/>
                  </a:lnTo>
                  <a:lnTo>
                    <a:pt x="93488" y="0"/>
                  </a:lnTo>
                  <a:cubicBezTo>
                    <a:pt x="93488" y="0"/>
                    <a:pt x="120000" y="120000"/>
                    <a:pt x="120000" y="120000"/>
                  </a:cubicBezTo>
                  <a:close/>
                </a:path>
              </a:pathLst>
            </a:custGeom>
            <a:solidFill>
              <a:schemeClr val="lt1">
                <a:alpha val="10588"/>
              </a:schemeClr>
            </a:solidFill>
            <a:ln>
              <a:noFill/>
            </a:ln>
          </p:spPr>
          <p:txBody>
            <a:bodyPr wrap="square" lIns="38100" tIns="38100" rIns="38100" bIns="38100" anchor="ctr"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Avenir"/>
                <a:ea typeface="Avenir"/>
                <a:cs typeface="Avenir"/>
                <a:sym typeface="Avenir"/>
              </a:endParaRPr>
            </a:p>
          </p:txBody>
        </p:sp>
        <p:sp>
          <p:nvSpPr>
            <p:cNvPr id="205" name="Shape 205"/>
            <p:cNvSpPr/>
            <p:nvPr/>
          </p:nvSpPr>
          <p:spPr>
            <a:xfrm>
              <a:off x="959095" y="5185212"/>
              <a:ext cx="1282815" cy="1373230"/>
            </a:xfrm>
            <a:custGeom>
              <a:avLst/>
              <a:gdLst/>
              <a:ahLst/>
              <a:cxnLst/>
              <a:rect l="0" t="0" r="0" b="0"/>
              <a:pathLst>
                <a:path w="120000" h="120000" extrusionOk="0">
                  <a:moveTo>
                    <a:pt x="117183" y="3994"/>
                  </a:moveTo>
                  <a:lnTo>
                    <a:pt x="2172" y="119005"/>
                  </a:lnTo>
                  <a:lnTo>
                    <a:pt x="65655" y="113500"/>
                  </a:lnTo>
                  <a:cubicBezTo>
                    <a:pt x="65655" y="113500"/>
                    <a:pt x="117183" y="3994"/>
                    <a:pt x="117183" y="3994"/>
                  </a:cubicBezTo>
                  <a:close/>
                  <a:moveTo>
                    <a:pt x="0" y="120000"/>
                  </a:moveTo>
                  <a:lnTo>
                    <a:pt x="120000" y="0"/>
                  </a:lnTo>
                  <a:lnTo>
                    <a:pt x="66238" y="114261"/>
                  </a:lnTo>
                  <a:cubicBezTo>
                    <a:pt x="66238" y="114261"/>
                    <a:pt x="0" y="120000"/>
                    <a:pt x="0" y="120000"/>
                  </a:cubicBezTo>
                  <a:close/>
                </a:path>
              </a:pathLst>
            </a:custGeom>
            <a:solidFill>
              <a:schemeClr val="lt1">
                <a:alpha val="10588"/>
              </a:schemeClr>
            </a:solidFill>
            <a:ln>
              <a:noFill/>
            </a:ln>
          </p:spPr>
          <p:txBody>
            <a:bodyPr wrap="square" lIns="38100" tIns="38100" rIns="38100" bIns="38100" anchor="ctr"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Avenir"/>
                <a:ea typeface="Avenir"/>
                <a:cs typeface="Avenir"/>
                <a:sym typeface="Avenir"/>
              </a:endParaRPr>
            </a:p>
          </p:txBody>
        </p:sp>
        <p:sp>
          <p:nvSpPr>
            <p:cNvPr id="206" name="Shape 206"/>
            <p:cNvSpPr/>
            <p:nvPr/>
          </p:nvSpPr>
          <p:spPr>
            <a:xfrm>
              <a:off x="674975" y="6463757"/>
              <a:ext cx="1732302" cy="1694186"/>
            </a:xfrm>
            <a:custGeom>
              <a:avLst/>
              <a:gdLst/>
              <a:ahLst/>
              <a:cxnLst/>
              <a:rect l="0" t="0" r="0" b="0"/>
              <a:pathLst>
                <a:path w="120000" h="120000" extrusionOk="0">
                  <a:moveTo>
                    <a:pt x="69472" y="811"/>
                  </a:moveTo>
                  <a:lnTo>
                    <a:pt x="2355" y="117200"/>
                  </a:lnTo>
                  <a:lnTo>
                    <a:pt x="118744" y="20177"/>
                  </a:lnTo>
                  <a:cubicBezTo>
                    <a:pt x="118744" y="20177"/>
                    <a:pt x="69472" y="811"/>
                    <a:pt x="69472" y="811"/>
                  </a:cubicBezTo>
                  <a:close/>
                  <a:moveTo>
                    <a:pt x="0" y="120000"/>
                  </a:moveTo>
                  <a:lnTo>
                    <a:pt x="69194" y="0"/>
                  </a:lnTo>
                  <a:lnTo>
                    <a:pt x="120000" y="19977"/>
                  </a:lnTo>
                  <a:cubicBezTo>
                    <a:pt x="120000" y="19977"/>
                    <a:pt x="0" y="120000"/>
                    <a:pt x="0" y="120000"/>
                  </a:cubicBezTo>
                  <a:close/>
                </a:path>
              </a:pathLst>
            </a:custGeom>
            <a:solidFill>
              <a:schemeClr val="lt1">
                <a:alpha val="10588"/>
              </a:schemeClr>
            </a:solidFill>
            <a:ln>
              <a:noFill/>
            </a:ln>
          </p:spPr>
          <p:txBody>
            <a:bodyPr wrap="square" lIns="38100" tIns="38100" rIns="38100" bIns="38100" anchor="ctr"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Avenir"/>
                <a:ea typeface="Avenir"/>
                <a:cs typeface="Avenir"/>
                <a:sym typeface="Avenir"/>
              </a:endParaRPr>
            </a:p>
          </p:txBody>
        </p:sp>
        <p:sp>
          <p:nvSpPr>
            <p:cNvPr id="207" name="Shape 207"/>
            <p:cNvSpPr/>
            <p:nvPr/>
          </p:nvSpPr>
          <p:spPr>
            <a:xfrm>
              <a:off x="248791" y="6463757"/>
              <a:ext cx="1392549" cy="917500"/>
            </a:xfrm>
            <a:custGeom>
              <a:avLst/>
              <a:gdLst/>
              <a:ahLst/>
              <a:cxnLst/>
              <a:rect l="0" t="0" r="0" b="0"/>
              <a:pathLst>
                <a:path w="120000" h="120000" extrusionOk="0">
                  <a:moveTo>
                    <a:pt x="58911" y="9805"/>
                  </a:moveTo>
                  <a:lnTo>
                    <a:pt x="3727" y="114838"/>
                  </a:lnTo>
                  <a:lnTo>
                    <a:pt x="116916" y="1644"/>
                  </a:lnTo>
                  <a:cubicBezTo>
                    <a:pt x="116916" y="1644"/>
                    <a:pt x="58911" y="9805"/>
                    <a:pt x="58911" y="9805"/>
                  </a:cubicBezTo>
                  <a:close/>
                  <a:moveTo>
                    <a:pt x="0" y="120000"/>
                  </a:moveTo>
                  <a:lnTo>
                    <a:pt x="58505" y="8655"/>
                  </a:lnTo>
                  <a:lnTo>
                    <a:pt x="120000" y="0"/>
                  </a:lnTo>
                  <a:cubicBezTo>
                    <a:pt x="120000" y="0"/>
                    <a:pt x="0" y="120000"/>
                    <a:pt x="0" y="120000"/>
                  </a:cubicBezTo>
                  <a:close/>
                </a:path>
              </a:pathLst>
            </a:custGeom>
            <a:solidFill>
              <a:schemeClr val="lt1">
                <a:alpha val="10588"/>
              </a:schemeClr>
            </a:solidFill>
            <a:ln>
              <a:noFill/>
            </a:ln>
          </p:spPr>
          <p:txBody>
            <a:bodyPr wrap="square" lIns="38100" tIns="38100" rIns="38100" bIns="38100" anchor="ctr"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Avenir"/>
                <a:ea typeface="Avenir"/>
                <a:cs typeface="Avenir"/>
                <a:sym typeface="Avenir"/>
              </a:endParaRPr>
            </a:p>
          </p:txBody>
        </p:sp>
        <p:sp>
          <p:nvSpPr>
            <p:cNvPr id="208" name="Shape 208"/>
            <p:cNvSpPr/>
            <p:nvPr/>
          </p:nvSpPr>
          <p:spPr>
            <a:xfrm>
              <a:off x="319822" y="6463757"/>
              <a:ext cx="1372880" cy="1693212"/>
            </a:xfrm>
            <a:custGeom>
              <a:avLst/>
              <a:gdLst/>
              <a:ahLst/>
              <a:cxnLst/>
              <a:rect l="0" t="0" r="0" b="0"/>
              <a:pathLst>
                <a:path w="120000" h="120000" extrusionOk="0">
                  <a:moveTo>
                    <a:pt x="1022" y="64338"/>
                  </a:moveTo>
                  <a:lnTo>
                    <a:pt x="32811" y="118611"/>
                  </a:lnTo>
                  <a:lnTo>
                    <a:pt x="117550" y="2088"/>
                  </a:lnTo>
                  <a:cubicBezTo>
                    <a:pt x="117550" y="2088"/>
                    <a:pt x="1022" y="64338"/>
                    <a:pt x="1022" y="64338"/>
                  </a:cubicBezTo>
                  <a:close/>
                  <a:moveTo>
                    <a:pt x="32738" y="120000"/>
                  </a:moveTo>
                  <a:lnTo>
                    <a:pt x="0" y="64105"/>
                  </a:lnTo>
                  <a:lnTo>
                    <a:pt x="288" y="63950"/>
                  </a:lnTo>
                  <a:lnTo>
                    <a:pt x="120000" y="0"/>
                  </a:lnTo>
                  <a:cubicBezTo>
                    <a:pt x="120000" y="0"/>
                    <a:pt x="32738" y="120000"/>
                    <a:pt x="32738" y="120000"/>
                  </a:cubicBezTo>
                  <a:close/>
                </a:path>
              </a:pathLst>
            </a:custGeom>
            <a:solidFill>
              <a:schemeClr val="lt1">
                <a:alpha val="10588"/>
              </a:schemeClr>
            </a:solidFill>
            <a:ln>
              <a:noFill/>
            </a:ln>
          </p:spPr>
          <p:txBody>
            <a:bodyPr wrap="square" lIns="38100" tIns="38100" rIns="38100" bIns="38100" anchor="ctr"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Avenir"/>
                <a:ea typeface="Avenir"/>
                <a:cs typeface="Avenir"/>
                <a:sym typeface="Avenir"/>
              </a:endParaRPr>
            </a:p>
          </p:txBody>
        </p:sp>
        <p:sp>
          <p:nvSpPr>
            <p:cNvPr id="209" name="Shape 209"/>
            <p:cNvSpPr/>
            <p:nvPr/>
          </p:nvSpPr>
          <p:spPr>
            <a:xfrm>
              <a:off x="5718126" y="10370425"/>
              <a:ext cx="786193" cy="436097"/>
            </a:xfrm>
            <a:custGeom>
              <a:avLst/>
              <a:gdLst/>
              <a:ahLst/>
              <a:cxnLst/>
              <a:rect l="0" t="0" r="0" b="0"/>
              <a:pathLst>
                <a:path w="120000" h="120000" extrusionOk="0">
                  <a:moveTo>
                    <a:pt x="3877" y="67377"/>
                  </a:moveTo>
                  <a:lnTo>
                    <a:pt x="116505" y="115894"/>
                  </a:lnTo>
                  <a:lnTo>
                    <a:pt x="69083" y="3261"/>
                  </a:lnTo>
                  <a:cubicBezTo>
                    <a:pt x="69083" y="3261"/>
                    <a:pt x="3877" y="67377"/>
                    <a:pt x="3877" y="67377"/>
                  </a:cubicBezTo>
                  <a:close/>
                  <a:moveTo>
                    <a:pt x="120000" y="120000"/>
                  </a:moveTo>
                  <a:lnTo>
                    <a:pt x="0" y="68311"/>
                  </a:lnTo>
                  <a:lnTo>
                    <a:pt x="69477" y="0"/>
                  </a:lnTo>
                  <a:cubicBezTo>
                    <a:pt x="69477" y="0"/>
                    <a:pt x="120000" y="120000"/>
                    <a:pt x="120000" y="120000"/>
                  </a:cubicBezTo>
                  <a:close/>
                </a:path>
              </a:pathLst>
            </a:custGeom>
            <a:solidFill>
              <a:schemeClr val="lt1">
                <a:alpha val="10588"/>
              </a:schemeClr>
            </a:solidFill>
            <a:ln>
              <a:noFill/>
            </a:ln>
          </p:spPr>
          <p:txBody>
            <a:bodyPr wrap="square" lIns="38100" tIns="38100" rIns="38100" bIns="38100" anchor="ctr"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Avenir"/>
                <a:ea typeface="Avenir"/>
                <a:cs typeface="Avenir"/>
                <a:sym typeface="Avenir"/>
              </a:endParaRPr>
            </a:p>
          </p:txBody>
        </p:sp>
        <p:sp>
          <p:nvSpPr>
            <p:cNvPr id="210" name="Shape 210"/>
            <p:cNvSpPr/>
            <p:nvPr/>
          </p:nvSpPr>
          <p:spPr>
            <a:xfrm>
              <a:off x="4439580" y="5114180"/>
              <a:ext cx="2296488" cy="1757651"/>
            </a:xfrm>
            <a:custGeom>
              <a:avLst/>
              <a:gdLst/>
              <a:ahLst/>
              <a:cxnLst/>
              <a:rect l="0" t="0" r="0" b="0"/>
              <a:pathLst>
                <a:path w="120000" h="120000" extrusionOk="0">
                  <a:moveTo>
                    <a:pt x="1088" y="21738"/>
                  </a:moveTo>
                  <a:lnTo>
                    <a:pt x="117783" y="117450"/>
                  </a:lnTo>
                  <a:lnTo>
                    <a:pt x="45022" y="744"/>
                  </a:lnTo>
                  <a:cubicBezTo>
                    <a:pt x="45022" y="744"/>
                    <a:pt x="1088" y="21738"/>
                    <a:pt x="1088" y="21738"/>
                  </a:cubicBezTo>
                  <a:close/>
                  <a:moveTo>
                    <a:pt x="120000" y="120000"/>
                  </a:moveTo>
                  <a:lnTo>
                    <a:pt x="0" y="21583"/>
                  </a:lnTo>
                  <a:lnTo>
                    <a:pt x="45183" y="0"/>
                  </a:lnTo>
                  <a:cubicBezTo>
                    <a:pt x="45183" y="0"/>
                    <a:pt x="120000" y="120000"/>
                    <a:pt x="120000" y="120000"/>
                  </a:cubicBezTo>
                  <a:close/>
                </a:path>
              </a:pathLst>
            </a:custGeom>
            <a:solidFill>
              <a:schemeClr val="lt1">
                <a:alpha val="10588"/>
              </a:schemeClr>
            </a:solidFill>
            <a:ln>
              <a:noFill/>
            </a:ln>
          </p:spPr>
          <p:txBody>
            <a:bodyPr wrap="square" lIns="38100" tIns="38100" rIns="38100" bIns="38100" anchor="ctr"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Avenir"/>
                <a:ea typeface="Avenir"/>
                <a:cs typeface="Avenir"/>
                <a:sym typeface="Avenir"/>
              </a:endParaRPr>
            </a:p>
          </p:txBody>
        </p:sp>
        <p:sp>
          <p:nvSpPr>
            <p:cNvPr id="211" name="Shape 211"/>
            <p:cNvSpPr/>
            <p:nvPr/>
          </p:nvSpPr>
          <p:spPr>
            <a:xfrm>
              <a:off x="35701" y="7316121"/>
              <a:ext cx="647768" cy="1295542"/>
            </a:xfrm>
            <a:custGeom>
              <a:avLst/>
              <a:gdLst/>
              <a:ahLst/>
              <a:cxnLst/>
              <a:rect l="0" t="0" r="0" b="0"/>
              <a:pathLst>
                <a:path w="120000" h="120000" extrusionOk="0">
                  <a:moveTo>
                    <a:pt x="50872" y="2644"/>
                  </a:moveTo>
                  <a:lnTo>
                    <a:pt x="2622" y="117911"/>
                  </a:lnTo>
                  <a:lnTo>
                    <a:pt x="117877" y="73194"/>
                  </a:lnTo>
                  <a:cubicBezTo>
                    <a:pt x="117877" y="73194"/>
                    <a:pt x="50872" y="2644"/>
                    <a:pt x="50872" y="2644"/>
                  </a:cubicBezTo>
                  <a:close/>
                  <a:moveTo>
                    <a:pt x="0" y="120000"/>
                  </a:moveTo>
                  <a:lnTo>
                    <a:pt x="50244" y="0"/>
                  </a:lnTo>
                  <a:lnTo>
                    <a:pt x="120000" y="73444"/>
                  </a:lnTo>
                  <a:cubicBezTo>
                    <a:pt x="120000" y="73444"/>
                    <a:pt x="0" y="120000"/>
                    <a:pt x="0" y="120000"/>
                  </a:cubicBezTo>
                  <a:close/>
                </a:path>
              </a:pathLst>
            </a:custGeom>
            <a:solidFill>
              <a:schemeClr val="lt1">
                <a:alpha val="10588"/>
              </a:schemeClr>
            </a:solidFill>
            <a:ln>
              <a:noFill/>
            </a:ln>
          </p:spPr>
          <p:txBody>
            <a:bodyPr wrap="square" lIns="38100" tIns="38100" rIns="38100" bIns="38100" anchor="ctr"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Avenir"/>
                <a:ea typeface="Avenir"/>
                <a:cs typeface="Avenir"/>
                <a:sym typeface="Avenir"/>
              </a:endParaRPr>
            </a:p>
          </p:txBody>
        </p:sp>
        <p:sp>
          <p:nvSpPr>
            <p:cNvPr id="212" name="Shape 212"/>
            <p:cNvSpPr/>
            <p:nvPr/>
          </p:nvSpPr>
          <p:spPr>
            <a:xfrm>
              <a:off x="3942367" y="5469332"/>
              <a:ext cx="2778364" cy="1433299"/>
            </a:xfrm>
            <a:custGeom>
              <a:avLst/>
              <a:gdLst/>
              <a:ahLst/>
              <a:cxnLst/>
              <a:rect l="0" t="0" r="0" b="0"/>
              <a:pathLst>
                <a:path w="120000" h="120000" extrusionOk="0">
                  <a:moveTo>
                    <a:pt x="561" y="119172"/>
                  </a:moveTo>
                  <a:lnTo>
                    <a:pt x="118622" y="119227"/>
                  </a:lnTo>
                  <a:lnTo>
                    <a:pt x="21594" y="1166"/>
                  </a:lnTo>
                  <a:cubicBezTo>
                    <a:pt x="21594" y="1166"/>
                    <a:pt x="561" y="119172"/>
                    <a:pt x="561" y="119172"/>
                  </a:cubicBezTo>
                  <a:close/>
                  <a:moveTo>
                    <a:pt x="120000" y="120000"/>
                  </a:moveTo>
                  <a:lnTo>
                    <a:pt x="0" y="119938"/>
                  </a:lnTo>
                  <a:lnTo>
                    <a:pt x="21383" y="0"/>
                  </a:lnTo>
                  <a:cubicBezTo>
                    <a:pt x="21383" y="0"/>
                    <a:pt x="120000" y="120000"/>
                    <a:pt x="120000" y="120000"/>
                  </a:cubicBezTo>
                  <a:close/>
                </a:path>
              </a:pathLst>
            </a:custGeom>
            <a:solidFill>
              <a:schemeClr val="lt1">
                <a:alpha val="10588"/>
              </a:schemeClr>
            </a:solidFill>
            <a:ln>
              <a:noFill/>
            </a:ln>
          </p:spPr>
          <p:txBody>
            <a:bodyPr wrap="square" lIns="38100" tIns="38100" rIns="38100" bIns="38100" anchor="ctr"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Avenir"/>
                <a:ea typeface="Avenir"/>
                <a:cs typeface="Avenir"/>
                <a:sym typeface="Avenir"/>
              </a:endParaRPr>
            </a:p>
          </p:txBody>
        </p:sp>
        <p:sp>
          <p:nvSpPr>
            <p:cNvPr id="213" name="Shape 213"/>
            <p:cNvSpPr/>
            <p:nvPr/>
          </p:nvSpPr>
          <p:spPr>
            <a:xfrm>
              <a:off x="2379700" y="5469332"/>
              <a:ext cx="2078433" cy="1436560"/>
            </a:xfrm>
            <a:custGeom>
              <a:avLst/>
              <a:gdLst/>
              <a:ahLst/>
              <a:cxnLst/>
              <a:rect l="0" t="0" r="0" b="0"/>
              <a:pathLst>
                <a:path w="120000" h="120000" extrusionOk="0">
                  <a:moveTo>
                    <a:pt x="1622" y="106955"/>
                  </a:moveTo>
                  <a:lnTo>
                    <a:pt x="90972" y="119177"/>
                  </a:lnTo>
                  <a:lnTo>
                    <a:pt x="119011" y="1783"/>
                  </a:lnTo>
                  <a:cubicBezTo>
                    <a:pt x="119011" y="1783"/>
                    <a:pt x="1622" y="106955"/>
                    <a:pt x="1622" y="106955"/>
                  </a:cubicBezTo>
                  <a:close/>
                  <a:moveTo>
                    <a:pt x="91338" y="120000"/>
                  </a:moveTo>
                  <a:lnTo>
                    <a:pt x="91133" y="119972"/>
                  </a:lnTo>
                  <a:lnTo>
                    <a:pt x="0" y="107505"/>
                  </a:lnTo>
                  <a:lnTo>
                    <a:pt x="120000" y="0"/>
                  </a:lnTo>
                  <a:cubicBezTo>
                    <a:pt x="120000" y="0"/>
                    <a:pt x="91338" y="120000"/>
                    <a:pt x="91338" y="120000"/>
                  </a:cubicBezTo>
                  <a:close/>
                </a:path>
              </a:pathLst>
            </a:custGeom>
            <a:solidFill>
              <a:schemeClr val="lt1">
                <a:alpha val="10588"/>
              </a:schemeClr>
            </a:solidFill>
            <a:ln>
              <a:noFill/>
            </a:ln>
          </p:spPr>
          <p:txBody>
            <a:bodyPr wrap="square" lIns="38100" tIns="38100" rIns="38100" bIns="38100" anchor="ctr"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Avenir"/>
                <a:ea typeface="Avenir"/>
                <a:cs typeface="Avenir"/>
                <a:sym typeface="Avenir"/>
              </a:endParaRPr>
            </a:p>
          </p:txBody>
        </p:sp>
        <p:sp>
          <p:nvSpPr>
            <p:cNvPr id="214" name="Shape 214"/>
            <p:cNvSpPr/>
            <p:nvPr/>
          </p:nvSpPr>
          <p:spPr>
            <a:xfrm>
              <a:off x="674975" y="8097452"/>
              <a:ext cx="1272194" cy="856043"/>
            </a:xfrm>
            <a:custGeom>
              <a:avLst/>
              <a:gdLst/>
              <a:ahLst/>
              <a:cxnLst/>
              <a:rect l="0" t="0" r="0" b="0"/>
              <a:pathLst>
                <a:path w="120000" h="120000" extrusionOk="0">
                  <a:moveTo>
                    <a:pt x="1250" y="2005"/>
                  </a:moveTo>
                  <a:lnTo>
                    <a:pt x="21688" y="118261"/>
                  </a:lnTo>
                  <a:lnTo>
                    <a:pt x="117511" y="61494"/>
                  </a:lnTo>
                  <a:cubicBezTo>
                    <a:pt x="117511" y="61494"/>
                    <a:pt x="1250" y="2005"/>
                    <a:pt x="1250" y="2005"/>
                  </a:cubicBezTo>
                  <a:close/>
                  <a:moveTo>
                    <a:pt x="21094" y="120000"/>
                  </a:moveTo>
                  <a:lnTo>
                    <a:pt x="0" y="0"/>
                  </a:lnTo>
                  <a:lnTo>
                    <a:pt x="766" y="388"/>
                  </a:lnTo>
                  <a:lnTo>
                    <a:pt x="120000" y="61405"/>
                  </a:lnTo>
                  <a:cubicBezTo>
                    <a:pt x="120000" y="61405"/>
                    <a:pt x="21094" y="120000"/>
                    <a:pt x="21094" y="120000"/>
                  </a:cubicBezTo>
                  <a:close/>
                </a:path>
              </a:pathLst>
            </a:custGeom>
            <a:solidFill>
              <a:schemeClr val="lt1">
                <a:alpha val="10588"/>
              </a:schemeClr>
            </a:solidFill>
            <a:ln>
              <a:noFill/>
            </a:ln>
          </p:spPr>
          <p:txBody>
            <a:bodyPr wrap="square" lIns="38100" tIns="38100" rIns="38100" bIns="38100" anchor="ctr"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Avenir"/>
                <a:ea typeface="Avenir"/>
                <a:cs typeface="Avenir"/>
                <a:sym typeface="Avenir"/>
              </a:endParaRPr>
            </a:p>
          </p:txBody>
        </p:sp>
        <p:sp>
          <p:nvSpPr>
            <p:cNvPr id="215" name="Shape 215"/>
            <p:cNvSpPr/>
            <p:nvPr/>
          </p:nvSpPr>
          <p:spPr>
            <a:xfrm>
              <a:off x="35701" y="8097452"/>
              <a:ext cx="870951" cy="858331"/>
            </a:xfrm>
            <a:custGeom>
              <a:avLst/>
              <a:gdLst/>
              <a:ahLst/>
              <a:cxnLst/>
              <a:rect l="0" t="0" r="0" b="0"/>
              <a:pathLst>
                <a:path w="120000" h="120000" extrusionOk="0">
                  <a:moveTo>
                    <a:pt x="2505" y="69816"/>
                  </a:moveTo>
                  <a:lnTo>
                    <a:pt x="118138" y="117838"/>
                  </a:lnTo>
                  <a:lnTo>
                    <a:pt x="88372" y="2211"/>
                  </a:lnTo>
                  <a:cubicBezTo>
                    <a:pt x="88372" y="2211"/>
                    <a:pt x="2505" y="69816"/>
                    <a:pt x="2505" y="69816"/>
                  </a:cubicBezTo>
                  <a:close/>
                  <a:moveTo>
                    <a:pt x="120000" y="120000"/>
                  </a:moveTo>
                  <a:lnTo>
                    <a:pt x="0" y="70161"/>
                  </a:lnTo>
                  <a:lnTo>
                    <a:pt x="89105" y="0"/>
                  </a:lnTo>
                  <a:cubicBezTo>
                    <a:pt x="89105" y="0"/>
                    <a:pt x="120000" y="120000"/>
                    <a:pt x="120000" y="120000"/>
                  </a:cubicBezTo>
                  <a:close/>
                </a:path>
              </a:pathLst>
            </a:custGeom>
            <a:solidFill>
              <a:schemeClr val="lt1">
                <a:alpha val="10588"/>
              </a:schemeClr>
            </a:solidFill>
            <a:ln>
              <a:noFill/>
            </a:ln>
          </p:spPr>
          <p:txBody>
            <a:bodyPr wrap="square" lIns="38100" tIns="38100" rIns="38100" bIns="38100" anchor="ctr"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Avenir"/>
                <a:ea typeface="Avenir"/>
                <a:cs typeface="Avenir"/>
                <a:sym typeface="Avenir"/>
              </a:endParaRPr>
            </a:p>
          </p:txBody>
        </p:sp>
        <p:sp>
          <p:nvSpPr>
            <p:cNvPr id="216" name="Shape 216"/>
            <p:cNvSpPr/>
            <p:nvPr/>
          </p:nvSpPr>
          <p:spPr>
            <a:xfrm>
              <a:off x="35701" y="8594667"/>
              <a:ext cx="873660" cy="667160"/>
            </a:xfrm>
            <a:custGeom>
              <a:avLst/>
              <a:gdLst/>
              <a:ahLst/>
              <a:cxnLst/>
              <a:rect l="0" t="0" r="0" b="0"/>
              <a:pathLst>
                <a:path w="120000" h="120000" extrusionOk="0">
                  <a:moveTo>
                    <a:pt x="1888" y="2794"/>
                  </a:moveTo>
                  <a:lnTo>
                    <a:pt x="25633" y="117694"/>
                  </a:lnTo>
                  <a:lnTo>
                    <a:pt x="116788" y="64377"/>
                  </a:lnTo>
                  <a:cubicBezTo>
                    <a:pt x="116788" y="64377"/>
                    <a:pt x="1888" y="2794"/>
                    <a:pt x="1888" y="2794"/>
                  </a:cubicBezTo>
                  <a:close/>
                  <a:moveTo>
                    <a:pt x="24805" y="120000"/>
                  </a:moveTo>
                  <a:lnTo>
                    <a:pt x="0" y="0"/>
                  </a:lnTo>
                  <a:lnTo>
                    <a:pt x="1188" y="638"/>
                  </a:lnTo>
                  <a:lnTo>
                    <a:pt x="120000" y="64305"/>
                  </a:lnTo>
                  <a:cubicBezTo>
                    <a:pt x="120000" y="64305"/>
                    <a:pt x="24805" y="120000"/>
                    <a:pt x="24805" y="120000"/>
                  </a:cubicBezTo>
                  <a:close/>
                </a:path>
              </a:pathLst>
            </a:custGeom>
            <a:solidFill>
              <a:schemeClr val="lt1">
                <a:alpha val="10588"/>
              </a:schemeClr>
            </a:solidFill>
            <a:ln>
              <a:noFill/>
            </a:ln>
          </p:spPr>
          <p:txBody>
            <a:bodyPr wrap="square" lIns="38100" tIns="38100" rIns="38100" bIns="38100" anchor="ctr"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Avenir"/>
                <a:ea typeface="Avenir"/>
                <a:cs typeface="Avenir"/>
                <a:sym typeface="Avenir"/>
              </a:endParaRPr>
            </a:p>
          </p:txBody>
        </p:sp>
        <p:sp>
          <p:nvSpPr>
            <p:cNvPr id="217" name="Shape 217"/>
            <p:cNvSpPr/>
            <p:nvPr/>
          </p:nvSpPr>
          <p:spPr>
            <a:xfrm>
              <a:off x="3374125" y="9020846"/>
              <a:ext cx="1503983" cy="584268"/>
            </a:xfrm>
            <a:custGeom>
              <a:avLst/>
              <a:gdLst/>
              <a:ahLst/>
              <a:cxnLst/>
              <a:rect l="0" t="0" r="0" b="0"/>
              <a:pathLst>
                <a:path w="120000" h="120000" extrusionOk="0">
                  <a:moveTo>
                    <a:pt x="1511" y="2138"/>
                  </a:moveTo>
                  <a:lnTo>
                    <a:pt x="750" y="117550"/>
                  </a:lnTo>
                  <a:lnTo>
                    <a:pt x="116155" y="40716"/>
                  </a:lnTo>
                  <a:cubicBezTo>
                    <a:pt x="116155" y="40716"/>
                    <a:pt x="1511" y="2138"/>
                    <a:pt x="1511" y="2138"/>
                  </a:cubicBezTo>
                  <a:close/>
                  <a:moveTo>
                    <a:pt x="0" y="120000"/>
                  </a:moveTo>
                  <a:lnTo>
                    <a:pt x="788" y="0"/>
                  </a:lnTo>
                  <a:lnTo>
                    <a:pt x="1194" y="144"/>
                  </a:lnTo>
                  <a:lnTo>
                    <a:pt x="120000" y="40105"/>
                  </a:lnTo>
                  <a:cubicBezTo>
                    <a:pt x="120000" y="40105"/>
                    <a:pt x="0" y="120000"/>
                    <a:pt x="0" y="120000"/>
                  </a:cubicBezTo>
                  <a:close/>
                </a:path>
              </a:pathLst>
            </a:custGeom>
            <a:solidFill>
              <a:schemeClr val="lt1">
                <a:alpha val="10588"/>
              </a:schemeClr>
            </a:solidFill>
            <a:ln>
              <a:noFill/>
            </a:ln>
          </p:spPr>
          <p:txBody>
            <a:bodyPr wrap="square" lIns="38100" tIns="38100" rIns="38100" bIns="38100" anchor="ctr"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Avenir"/>
                <a:ea typeface="Avenir"/>
                <a:cs typeface="Avenir"/>
                <a:sym typeface="Avenir"/>
              </a:endParaRPr>
            </a:p>
          </p:txBody>
        </p:sp>
        <p:sp>
          <p:nvSpPr>
            <p:cNvPr id="218" name="Shape 218"/>
            <p:cNvSpPr/>
            <p:nvPr/>
          </p:nvSpPr>
          <p:spPr>
            <a:xfrm>
              <a:off x="2237641" y="7742300"/>
              <a:ext cx="1196662" cy="1251150"/>
            </a:xfrm>
            <a:custGeom>
              <a:avLst/>
              <a:gdLst/>
              <a:ahLst/>
              <a:cxnLst/>
              <a:rect l="0" t="0" r="0" b="0"/>
              <a:pathLst>
                <a:path w="120000" h="120000" extrusionOk="0">
                  <a:moveTo>
                    <a:pt x="1477" y="44461"/>
                  </a:moveTo>
                  <a:lnTo>
                    <a:pt x="117327" y="117266"/>
                  </a:lnTo>
                  <a:lnTo>
                    <a:pt x="48950" y="1416"/>
                  </a:lnTo>
                  <a:cubicBezTo>
                    <a:pt x="48950" y="1416"/>
                    <a:pt x="1477" y="44461"/>
                    <a:pt x="1477" y="44461"/>
                  </a:cubicBezTo>
                  <a:close/>
                  <a:moveTo>
                    <a:pt x="120000" y="120000"/>
                  </a:moveTo>
                  <a:lnTo>
                    <a:pt x="0" y="44588"/>
                  </a:lnTo>
                  <a:lnTo>
                    <a:pt x="49172" y="0"/>
                  </a:lnTo>
                  <a:cubicBezTo>
                    <a:pt x="49172" y="0"/>
                    <a:pt x="120000" y="120000"/>
                    <a:pt x="120000" y="120000"/>
                  </a:cubicBezTo>
                  <a:close/>
                </a:path>
              </a:pathLst>
            </a:custGeom>
            <a:solidFill>
              <a:schemeClr val="lt1">
                <a:alpha val="10588"/>
              </a:schemeClr>
            </a:solidFill>
            <a:ln>
              <a:noFill/>
            </a:ln>
          </p:spPr>
          <p:txBody>
            <a:bodyPr wrap="square" lIns="38100" tIns="38100" rIns="38100" bIns="38100" anchor="ctr"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Avenir"/>
                <a:ea typeface="Avenir"/>
                <a:cs typeface="Avenir"/>
                <a:sym typeface="Avenir"/>
              </a:endParaRPr>
            </a:p>
          </p:txBody>
        </p:sp>
        <p:sp>
          <p:nvSpPr>
            <p:cNvPr id="219" name="Shape 219"/>
            <p:cNvSpPr/>
            <p:nvPr/>
          </p:nvSpPr>
          <p:spPr>
            <a:xfrm>
              <a:off x="1882488" y="8239514"/>
              <a:ext cx="1502633" cy="792427"/>
            </a:xfrm>
            <a:custGeom>
              <a:avLst/>
              <a:gdLst/>
              <a:ahLst/>
              <a:cxnLst/>
              <a:rect l="0" t="0" r="0" b="0"/>
              <a:pathLst>
                <a:path w="120000" h="120000" extrusionOk="0">
                  <a:moveTo>
                    <a:pt x="1311" y="49811"/>
                  </a:moveTo>
                  <a:lnTo>
                    <a:pt x="115322" y="115827"/>
                  </a:lnTo>
                  <a:lnTo>
                    <a:pt x="23811" y="1816"/>
                  </a:lnTo>
                  <a:cubicBezTo>
                    <a:pt x="23811" y="1816"/>
                    <a:pt x="1311" y="49811"/>
                    <a:pt x="1311" y="49811"/>
                  </a:cubicBezTo>
                  <a:close/>
                  <a:moveTo>
                    <a:pt x="120000" y="120000"/>
                  </a:moveTo>
                  <a:lnTo>
                    <a:pt x="0" y="50516"/>
                  </a:lnTo>
                  <a:lnTo>
                    <a:pt x="23683" y="0"/>
                  </a:lnTo>
                  <a:lnTo>
                    <a:pt x="23950" y="327"/>
                  </a:lnTo>
                  <a:cubicBezTo>
                    <a:pt x="23950" y="327"/>
                    <a:pt x="120000" y="120000"/>
                    <a:pt x="120000" y="120000"/>
                  </a:cubicBezTo>
                  <a:close/>
                </a:path>
              </a:pathLst>
            </a:custGeom>
            <a:solidFill>
              <a:schemeClr val="lt1">
                <a:alpha val="10588"/>
              </a:schemeClr>
            </a:solidFill>
            <a:ln>
              <a:noFill/>
            </a:ln>
          </p:spPr>
          <p:txBody>
            <a:bodyPr wrap="square" lIns="38100" tIns="38100" rIns="38100" bIns="38100" anchor="ctr"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Avenir"/>
                <a:ea typeface="Avenir"/>
                <a:cs typeface="Avenir"/>
                <a:sym typeface="Avenir"/>
              </a:endParaRPr>
            </a:p>
          </p:txBody>
        </p:sp>
        <p:sp>
          <p:nvSpPr>
            <p:cNvPr id="220" name="Shape 220"/>
            <p:cNvSpPr/>
            <p:nvPr/>
          </p:nvSpPr>
          <p:spPr>
            <a:xfrm>
              <a:off x="2450732" y="1420604"/>
              <a:ext cx="1200716" cy="1918721"/>
            </a:xfrm>
            <a:custGeom>
              <a:avLst/>
              <a:gdLst/>
              <a:ahLst/>
              <a:cxnLst/>
              <a:rect l="0" t="0" r="0" b="0"/>
              <a:pathLst>
                <a:path w="120000" h="120000" extrusionOk="0">
                  <a:moveTo>
                    <a:pt x="1488" y="101433"/>
                  </a:moveTo>
                  <a:lnTo>
                    <a:pt x="86750" y="119238"/>
                  </a:lnTo>
                  <a:lnTo>
                    <a:pt x="118444" y="2283"/>
                  </a:lnTo>
                  <a:cubicBezTo>
                    <a:pt x="118444" y="2283"/>
                    <a:pt x="1488" y="101433"/>
                    <a:pt x="1488" y="101433"/>
                  </a:cubicBezTo>
                  <a:close/>
                  <a:moveTo>
                    <a:pt x="87488" y="120000"/>
                  </a:moveTo>
                  <a:lnTo>
                    <a:pt x="0" y="101722"/>
                  </a:lnTo>
                  <a:lnTo>
                    <a:pt x="120000" y="0"/>
                  </a:lnTo>
                  <a:cubicBezTo>
                    <a:pt x="120000" y="0"/>
                    <a:pt x="87488" y="120000"/>
                    <a:pt x="87488" y="120000"/>
                  </a:cubicBezTo>
                  <a:close/>
                </a:path>
              </a:pathLst>
            </a:custGeom>
            <a:solidFill>
              <a:schemeClr val="lt1">
                <a:alpha val="10588"/>
              </a:schemeClr>
            </a:solidFill>
            <a:ln>
              <a:noFill/>
            </a:ln>
          </p:spPr>
          <p:txBody>
            <a:bodyPr wrap="square" lIns="38100" tIns="38100" rIns="38100" bIns="38100" anchor="ctr"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Avenir"/>
                <a:ea typeface="Avenir"/>
                <a:cs typeface="Avenir"/>
                <a:sym typeface="Avenir"/>
              </a:endParaRPr>
            </a:p>
          </p:txBody>
        </p:sp>
        <p:sp>
          <p:nvSpPr>
            <p:cNvPr id="221" name="Shape 221"/>
            <p:cNvSpPr/>
            <p:nvPr/>
          </p:nvSpPr>
          <p:spPr>
            <a:xfrm>
              <a:off x="2450732" y="781331"/>
              <a:ext cx="1198805" cy="2261662"/>
            </a:xfrm>
            <a:custGeom>
              <a:avLst/>
              <a:gdLst/>
              <a:ahLst/>
              <a:cxnLst/>
              <a:rect l="0" t="0" r="0" b="0"/>
              <a:pathLst>
                <a:path w="120000" h="120000" extrusionOk="0">
                  <a:moveTo>
                    <a:pt x="30283" y="866"/>
                  </a:moveTo>
                  <a:lnTo>
                    <a:pt x="1372" y="118194"/>
                  </a:lnTo>
                  <a:lnTo>
                    <a:pt x="118700" y="33944"/>
                  </a:lnTo>
                  <a:cubicBezTo>
                    <a:pt x="118700" y="33944"/>
                    <a:pt x="30283" y="866"/>
                    <a:pt x="30283" y="866"/>
                  </a:cubicBezTo>
                  <a:close/>
                  <a:moveTo>
                    <a:pt x="0" y="120000"/>
                  </a:moveTo>
                  <a:lnTo>
                    <a:pt x="29577" y="0"/>
                  </a:lnTo>
                  <a:lnTo>
                    <a:pt x="120000" y="33833"/>
                  </a:lnTo>
                  <a:cubicBezTo>
                    <a:pt x="120000" y="33833"/>
                    <a:pt x="0" y="120000"/>
                    <a:pt x="0" y="120000"/>
                  </a:cubicBezTo>
                  <a:close/>
                </a:path>
              </a:pathLst>
            </a:custGeom>
            <a:solidFill>
              <a:schemeClr val="lt1">
                <a:alpha val="10588"/>
              </a:schemeClr>
            </a:solidFill>
            <a:ln>
              <a:noFill/>
            </a:ln>
          </p:spPr>
          <p:txBody>
            <a:bodyPr wrap="square" lIns="38100" tIns="38100" rIns="38100" bIns="38100" anchor="ctr"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Avenir"/>
                <a:ea typeface="Avenir"/>
                <a:cs typeface="Avenir"/>
                <a:sym typeface="Avenir"/>
              </a:endParaRPr>
            </a:p>
          </p:txBody>
        </p:sp>
        <p:sp>
          <p:nvSpPr>
            <p:cNvPr id="222" name="Shape 222"/>
            <p:cNvSpPr/>
            <p:nvPr/>
          </p:nvSpPr>
          <p:spPr>
            <a:xfrm>
              <a:off x="2166609" y="3054301"/>
              <a:ext cx="1214730" cy="300146"/>
            </a:xfrm>
            <a:custGeom>
              <a:avLst/>
              <a:gdLst/>
              <a:ahLst/>
              <a:cxnLst/>
              <a:rect l="0" t="0" r="0" b="0"/>
              <a:pathLst>
                <a:path w="120000" h="120000" extrusionOk="0">
                  <a:moveTo>
                    <a:pt x="2577" y="89216"/>
                  </a:moveTo>
                  <a:lnTo>
                    <a:pt x="113255" y="114761"/>
                  </a:lnTo>
                  <a:lnTo>
                    <a:pt x="31327" y="4105"/>
                  </a:lnTo>
                  <a:cubicBezTo>
                    <a:pt x="31327" y="4105"/>
                    <a:pt x="2577" y="89216"/>
                    <a:pt x="2577" y="89216"/>
                  </a:cubicBezTo>
                  <a:close/>
                  <a:moveTo>
                    <a:pt x="120000" y="120000"/>
                  </a:moveTo>
                  <a:lnTo>
                    <a:pt x="0" y="92266"/>
                  </a:lnTo>
                  <a:lnTo>
                    <a:pt x="31172" y="0"/>
                  </a:lnTo>
                  <a:lnTo>
                    <a:pt x="31394" y="305"/>
                  </a:lnTo>
                  <a:cubicBezTo>
                    <a:pt x="31394" y="305"/>
                    <a:pt x="120000" y="120000"/>
                    <a:pt x="120000" y="120000"/>
                  </a:cubicBezTo>
                  <a:close/>
                </a:path>
              </a:pathLst>
            </a:custGeom>
            <a:solidFill>
              <a:schemeClr val="lt1">
                <a:alpha val="10588"/>
              </a:schemeClr>
            </a:solidFill>
            <a:ln>
              <a:noFill/>
            </a:ln>
          </p:spPr>
          <p:txBody>
            <a:bodyPr wrap="square" lIns="38100" tIns="38100" rIns="38100" bIns="38100" anchor="ctr"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Avenir"/>
                <a:ea typeface="Avenir"/>
                <a:cs typeface="Avenir"/>
                <a:sym typeface="Avenir"/>
              </a:endParaRPr>
            </a:p>
          </p:txBody>
        </p:sp>
        <p:sp>
          <p:nvSpPr>
            <p:cNvPr id="223" name="Shape 223"/>
            <p:cNvSpPr/>
            <p:nvPr/>
          </p:nvSpPr>
          <p:spPr>
            <a:xfrm>
              <a:off x="532914" y="3054301"/>
              <a:ext cx="1910119" cy="299727"/>
            </a:xfrm>
            <a:custGeom>
              <a:avLst/>
              <a:gdLst/>
              <a:ahLst/>
              <a:cxnLst/>
              <a:rect l="0" t="0" r="0" b="0"/>
              <a:pathLst>
                <a:path w="120000" h="120000" extrusionOk="0">
                  <a:moveTo>
                    <a:pt x="117755" y="5916"/>
                  </a:moveTo>
                  <a:lnTo>
                    <a:pt x="5294" y="114944"/>
                  </a:lnTo>
                  <a:lnTo>
                    <a:pt x="99727" y="89977"/>
                  </a:lnTo>
                  <a:cubicBezTo>
                    <a:pt x="99727" y="89977"/>
                    <a:pt x="117755" y="5916"/>
                    <a:pt x="117755" y="5916"/>
                  </a:cubicBezTo>
                  <a:close/>
                  <a:moveTo>
                    <a:pt x="55" y="120000"/>
                  </a:moveTo>
                  <a:lnTo>
                    <a:pt x="0" y="116361"/>
                  </a:lnTo>
                  <a:lnTo>
                    <a:pt x="120000" y="0"/>
                  </a:lnTo>
                  <a:lnTo>
                    <a:pt x="99927" y="93588"/>
                  </a:lnTo>
                  <a:lnTo>
                    <a:pt x="99838" y="93616"/>
                  </a:lnTo>
                  <a:cubicBezTo>
                    <a:pt x="99838" y="93616"/>
                    <a:pt x="55" y="120000"/>
                    <a:pt x="55" y="120000"/>
                  </a:cubicBezTo>
                  <a:close/>
                </a:path>
              </a:pathLst>
            </a:custGeom>
            <a:solidFill>
              <a:schemeClr val="lt1">
                <a:alpha val="10588"/>
              </a:schemeClr>
            </a:solidFill>
            <a:ln>
              <a:noFill/>
            </a:ln>
          </p:spPr>
          <p:txBody>
            <a:bodyPr wrap="square" lIns="38100" tIns="38100" rIns="38100" bIns="38100" anchor="ctr"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Avenir"/>
                <a:ea typeface="Avenir"/>
                <a:cs typeface="Avenir"/>
                <a:sym typeface="Avenir"/>
              </a:endParaRPr>
            </a:p>
          </p:txBody>
        </p:sp>
        <p:sp>
          <p:nvSpPr>
            <p:cNvPr id="224" name="Shape 224"/>
            <p:cNvSpPr/>
            <p:nvPr/>
          </p:nvSpPr>
          <p:spPr>
            <a:xfrm>
              <a:off x="3942367" y="6889939"/>
              <a:ext cx="2796961" cy="661677"/>
            </a:xfrm>
            <a:custGeom>
              <a:avLst/>
              <a:gdLst/>
              <a:ahLst/>
              <a:cxnLst/>
              <a:rect l="0" t="0" r="0" b="0"/>
              <a:pathLst>
                <a:path w="120000" h="120000" extrusionOk="0">
                  <a:moveTo>
                    <a:pt x="2094" y="1672"/>
                  </a:moveTo>
                  <a:lnTo>
                    <a:pt x="72444" y="118150"/>
                  </a:lnTo>
                  <a:lnTo>
                    <a:pt x="118572" y="1800"/>
                  </a:lnTo>
                  <a:cubicBezTo>
                    <a:pt x="118572" y="1800"/>
                    <a:pt x="2094" y="1672"/>
                    <a:pt x="2094" y="1672"/>
                  </a:cubicBezTo>
                  <a:close/>
                  <a:moveTo>
                    <a:pt x="72477" y="120000"/>
                  </a:moveTo>
                  <a:lnTo>
                    <a:pt x="72388" y="119850"/>
                  </a:lnTo>
                  <a:lnTo>
                    <a:pt x="0" y="0"/>
                  </a:lnTo>
                  <a:lnTo>
                    <a:pt x="120000" y="127"/>
                  </a:lnTo>
                  <a:cubicBezTo>
                    <a:pt x="120000" y="127"/>
                    <a:pt x="72477" y="120000"/>
                    <a:pt x="72477" y="120000"/>
                  </a:cubicBezTo>
                  <a:close/>
                </a:path>
              </a:pathLst>
            </a:custGeom>
            <a:solidFill>
              <a:schemeClr val="lt1">
                <a:alpha val="10588"/>
              </a:schemeClr>
            </a:solidFill>
            <a:ln>
              <a:noFill/>
            </a:ln>
          </p:spPr>
          <p:txBody>
            <a:bodyPr wrap="square" lIns="38100" tIns="38100" rIns="38100" bIns="38100" anchor="ctr"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Avenir"/>
                <a:ea typeface="Avenir"/>
                <a:cs typeface="Avenir"/>
                <a:sym typeface="Avenir"/>
              </a:endParaRPr>
            </a:p>
          </p:txBody>
        </p:sp>
        <p:sp>
          <p:nvSpPr>
            <p:cNvPr id="225" name="Shape 225"/>
            <p:cNvSpPr/>
            <p:nvPr/>
          </p:nvSpPr>
          <p:spPr>
            <a:xfrm>
              <a:off x="4865760" y="7529210"/>
              <a:ext cx="1703549" cy="1701887"/>
            </a:xfrm>
            <a:custGeom>
              <a:avLst/>
              <a:gdLst/>
              <a:ahLst/>
              <a:cxnLst/>
              <a:rect l="0" t="0" r="0" b="0"/>
              <a:pathLst>
                <a:path w="120000" h="120000" extrusionOk="0">
                  <a:moveTo>
                    <a:pt x="994" y="117533"/>
                  </a:moveTo>
                  <a:lnTo>
                    <a:pt x="118888" y="119333"/>
                  </a:lnTo>
                  <a:lnTo>
                    <a:pt x="53544" y="1438"/>
                  </a:lnTo>
                  <a:cubicBezTo>
                    <a:pt x="53544" y="1438"/>
                    <a:pt x="994" y="117533"/>
                    <a:pt x="994" y="117533"/>
                  </a:cubicBezTo>
                  <a:close/>
                  <a:moveTo>
                    <a:pt x="120000" y="120000"/>
                  </a:moveTo>
                  <a:lnTo>
                    <a:pt x="0" y="118172"/>
                  </a:lnTo>
                  <a:lnTo>
                    <a:pt x="205" y="117722"/>
                  </a:lnTo>
                  <a:lnTo>
                    <a:pt x="53483" y="0"/>
                  </a:lnTo>
                  <a:cubicBezTo>
                    <a:pt x="53483" y="0"/>
                    <a:pt x="120000" y="120000"/>
                    <a:pt x="120000" y="120000"/>
                  </a:cubicBezTo>
                  <a:close/>
                </a:path>
              </a:pathLst>
            </a:custGeom>
            <a:solidFill>
              <a:schemeClr val="lt1">
                <a:alpha val="10588"/>
              </a:schemeClr>
            </a:solidFill>
            <a:ln>
              <a:noFill/>
            </a:ln>
          </p:spPr>
          <p:txBody>
            <a:bodyPr wrap="square" lIns="38100" tIns="38100" rIns="38100" bIns="38100" anchor="ctr"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Avenir"/>
                <a:ea typeface="Avenir"/>
                <a:cs typeface="Avenir"/>
                <a:sym typeface="Avenir"/>
              </a:endParaRPr>
            </a:p>
          </p:txBody>
        </p:sp>
        <p:sp>
          <p:nvSpPr>
            <p:cNvPr id="226" name="Shape 226"/>
            <p:cNvSpPr/>
            <p:nvPr/>
          </p:nvSpPr>
          <p:spPr>
            <a:xfrm>
              <a:off x="3942367" y="6889939"/>
              <a:ext cx="3145450" cy="2326172"/>
            </a:xfrm>
            <a:custGeom>
              <a:avLst/>
              <a:gdLst/>
              <a:ahLst/>
              <a:cxnLst/>
              <a:rect l="0" t="0" r="0" b="0"/>
              <a:pathLst>
                <a:path w="120000" h="120000" extrusionOk="0">
                  <a:moveTo>
                    <a:pt x="516" y="472"/>
                  </a:moveTo>
                  <a:lnTo>
                    <a:pt x="35111" y="119133"/>
                  </a:lnTo>
                  <a:lnTo>
                    <a:pt x="119177" y="472"/>
                  </a:lnTo>
                  <a:cubicBezTo>
                    <a:pt x="119177" y="472"/>
                    <a:pt x="516" y="472"/>
                    <a:pt x="516" y="472"/>
                  </a:cubicBezTo>
                  <a:close/>
                  <a:moveTo>
                    <a:pt x="34988" y="120000"/>
                  </a:moveTo>
                  <a:lnTo>
                    <a:pt x="34888" y="119655"/>
                  </a:lnTo>
                  <a:lnTo>
                    <a:pt x="0" y="0"/>
                  </a:lnTo>
                  <a:lnTo>
                    <a:pt x="120000" y="0"/>
                  </a:lnTo>
                  <a:lnTo>
                    <a:pt x="119716" y="400"/>
                  </a:lnTo>
                  <a:cubicBezTo>
                    <a:pt x="119716" y="400"/>
                    <a:pt x="34988" y="120000"/>
                    <a:pt x="34988" y="120000"/>
                  </a:cubicBezTo>
                  <a:close/>
                </a:path>
              </a:pathLst>
            </a:custGeom>
            <a:solidFill>
              <a:schemeClr val="lt1">
                <a:alpha val="10588"/>
              </a:schemeClr>
            </a:solidFill>
            <a:ln>
              <a:noFill/>
            </a:ln>
          </p:spPr>
          <p:txBody>
            <a:bodyPr wrap="square" lIns="38100" tIns="38100" rIns="38100" bIns="38100" anchor="ctr"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Avenir"/>
                <a:ea typeface="Avenir"/>
                <a:cs typeface="Avenir"/>
                <a:sym typeface="Avenir"/>
              </a:endParaRPr>
            </a:p>
          </p:txBody>
        </p:sp>
        <p:sp>
          <p:nvSpPr>
            <p:cNvPr id="227" name="Shape 227"/>
            <p:cNvSpPr/>
            <p:nvPr/>
          </p:nvSpPr>
          <p:spPr>
            <a:xfrm>
              <a:off x="319822" y="6534787"/>
              <a:ext cx="678361" cy="850560"/>
            </a:xfrm>
            <a:custGeom>
              <a:avLst/>
              <a:gdLst/>
              <a:ahLst/>
              <a:cxnLst/>
              <a:rect l="0" t="0" r="0" b="0"/>
              <a:pathLst>
                <a:path w="120000" h="120000" extrusionOk="0">
                  <a:moveTo>
                    <a:pt x="27327" y="11383"/>
                  </a:moveTo>
                  <a:lnTo>
                    <a:pt x="2811" y="115116"/>
                  </a:lnTo>
                  <a:lnTo>
                    <a:pt x="116194" y="1722"/>
                  </a:lnTo>
                  <a:cubicBezTo>
                    <a:pt x="116194" y="1722"/>
                    <a:pt x="27327" y="11383"/>
                    <a:pt x="27327" y="11383"/>
                  </a:cubicBezTo>
                  <a:close/>
                  <a:moveTo>
                    <a:pt x="0" y="120000"/>
                  </a:moveTo>
                  <a:lnTo>
                    <a:pt x="25944" y="10216"/>
                  </a:lnTo>
                  <a:lnTo>
                    <a:pt x="120000" y="0"/>
                  </a:lnTo>
                  <a:cubicBezTo>
                    <a:pt x="120000" y="0"/>
                    <a:pt x="0" y="120000"/>
                    <a:pt x="0" y="120000"/>
                  </a:cubicBezTo>
                  <a:close/>
                </a:path>
              </a:pathLst>
            </a:custGeom>
            <a:solidFill>
              <a:schemeClr val="lt1">
                <a:alpha val="10588"/>
              </a:schemeClr>
            </a:solidFill>
            <a:ln>
              <a:noFill/>
            </a:ln>
          </p:spPr>
          <p:txBody>
            <a:bodyPr wrap="square" lIns="38100" tIns="38100" rIns="38100" bIns="38100" anchor="ctr"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Avenir"/>
                <a:ea typeface="Avenir"/>
                <a:cs typeface="Avenir"/>
                <a:sym typeface="Avenir"/>
              </a:endParaRPr>
            </a:p>
          </p:txBody>
        </p:sp>
        <p:sp>
          <p:nvSpPr>
            <p:cNvPr id="228" name="Shape 228"/>
            <p:cNvSpPr/>
            <p:nvPr/>
          </p:nvSpPr>
          <p:spPr>
            <a:xfrm>
              <a:off x="3516185" y="6889939"/>
              <a:ext cx="1346111" cy="2351700"/>
            </a:xfrm>
            <a:custGeom>
              <a:avLst/>
              <a:gdLst/>
              <a:ahLst/>
              <a:cxnLst/>
              <a:rect l="0" t="0" r="0" b="0"/>
              <a:pathLst>
                <a:path w="120000" h="120000" extrusionOk="0">
                  <a:moveTo>
                    <a:pt x="1022" y="30222"/>
                  </a:moveTo>
                  <a:lnTo>
                    <a:pt x="117088" y="117050"/>
                  </a:lnTo>
                  <a:lnTo>
                    <a:pt x="37144" y="977"/>
                  </a:lnTo>
                  <a:cubicBezTo>
                    <a:pt x="37144" y="977"/>
                    <a:pt x="1022" y="30222"/>
                    <a:pt x="1022" y="30222"/>
                  </a:cubicBezTo>
                  <a:close/>
                  <a:moveTo>
                    <a:pt x="120000" y="120000"/>
                  </a:moveTo>
                  <a:lnTo>
                    <a:pt x="0" y="30233"/>
                  </a:lnTo>
                  <a:lnTo>
                    <a:pt x="37350" y="0"/>
                  </a:lnTo>
                  <a:cubicBezTo>
                    <a:pt x="37350" y="0"/>
                    <a:pt x="120000" y="120000"/>
                    <a:pt x="120000" y="120000"/>
                  </a:cubicBezTo>
                  <a:close/>
                </a:path>
              </a:pathLst>
            </a:custGeom>
            <a:solidFill>
              <a:schemeClr val="lt1">
                <a:alpha val="10588"/>
              </a:schemeClr>
            </a:solidFill>
            <a:ln>
              <a:noFill/>
            </a:ln>
          </p:spPr>
          <p:txBody>
            <a:bodyPr wrap="square" lIns="38100" tIns="38100" rIns="38100" bIns="38100" anchor="ctr"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Avenir"/>
                <a:ea typeface="Avenir"/>
                <a:cs typeface="Avenir"/>
                <a:sym typeface="Avenir"/>
              </a:endParaRPr>
            </a:p>
          </p:txBody>
        </p:sp>
        <p:sp>
          <p:nvSpPr>
            <p:cNvPr id="229" name="Shape 229"/>
            <p:cNvSpPr/>
            <p:nvPr/>
          </p:nvSpPr>
          <p:spPr>
            <a:xfrm>
              <a:off x="3374125" y="7458178"/>
              <a:ext cx="1480818" cy="1748566"/>
            </a:xfrm>
            <a:custGeom>
              <a:avLst/>
              <a:gdLst/>
              <a:ahLst/>
              <a:cxnLst/>
              <a:rect l="0" t="0" r="0" b="0"/>
              <a:pathLst>
                <a:path w="120000" h="120000" extrusionOk="0">
                  <a:moveTo>
                    <a:pt x="811" y="106172"/>
                  </a:moveTo>
                  <a:lnTo>
                    <a:pt x="118316" y="119177"/>
                  </a:lnTo>
                  <a:lnTo>
                    <a:pt x="12155" y="1672"/>
                  </a:lnTo>
                  <a:cubicBezTo>
                    <a:pt x="12155" y="1672"/>
                    <a:pt x="811" y="106172"/>
                    <a:pt x="811" y="106172"/>
                  </a:cubicBezTo>
                  <a:close/>
                  <a:moveTo>
                    <a:pt x="120000" y="120000"/>
                  </a:moveTo>
                  <a:lnTo>
                    <a:pt x="0" y="106716"/>
                  </a:lnTo>
                  <a:lnTo>
                    <a:pt x="11577" y="0"/>
                  </a:lnTo>
                  <a:cubicBezTo>
                    <a:pt x="11577" y="0"/>
                    <a:pt x="120000" y="120000"/>
                    <a:pt x="120000" y="120000"/>
                  </a:cubicBezTo>
                  <a:close/>
                </a:path>
              </a:pathLst>
            </a:custGeom>
            <a:solidFill>
              <a:schemeClr val="lt1">
                <a:alpha val="10588"/>
              </a:schemeClr>
            </a:solidFill>
            <a:ln>
              <a:noFill/>
            </a:ln>
          </p:spPr>
          <p:txBody>
            <a:bodyPr wrap="square" lIns="38100" tIns="38100" rIns="38100" bIns="38100" anchor="ctr"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Avenir"/>
                <a:ea typeface="Avenir"/>
                <a:cs typeface="Avenir"/>
                <a:sym typeface="Avenir"/>
              </a:endParaRPr>
            </a:p>
          </p:txBody>
        </p:sp>
        <p:sp>
          <p:nvSpPr>
            <p:cNvPr id="230" name="Shape 230"/>
            <p:cNvSpPr/>
            <p:nvPr/>
          </p:nvSpPr>
          <p:spPr>
            <a:xfrm>
              <a:off x="2379700" y="6747878"/>
              <a:ext cx="1591803" cy="743319"/>
            </a:xfrm>
            <a:custGeom>
              <a:avLst/>
              <a:gdLst/>
              <a:ahLst/>
              <a:cxnLst/>
              <a:rect l="0" t="0" r="0" b="0"/>
              <a:pathLst>
                <a:path w="120000" h="120000" extrusionOk="0">
                  <a:moveTo>
                    <a:pt x="2811" y="2061"/>
                  </a:moveTo>
                  <a:lnTo>
                    <a:pt x="88211" y="117994"/>
                  </a:lnTo>
                  <a:lnTo>
                    <a:pt x="118744" y="25533"/>
                  </a:lnTo>
                  <a:cubicBezTo>
                    <a:pt x="118744" y="25533"/>
                    <a:pt x="2811" y="2061"/>
                    <a:pt x="2811" y="2061"/>
                  </a:cubicBezTo>
                  <a:close/>
                  <a:moveTo>
                    <a:pt x="88394" y="120000"/>
                  </a:moveTo>
                  <a:lnTo>
                    <a:pt x="88122" y="119616"/>
                  </a:lnTo>
                  <a:lnTo>
                    <a:pt x="0" y="0"/>
                  </a:lnTo>
                  <a:lnTo>
                    <a:pt x="120000" y="24300"/>
                  </a:lnTo>
                  <a:cubicBezTo>
                    <a:pt x="120000" y="24300"/>
                    <a:pt x="88394" y="120000"/>
                    <a:pt x="88394" y="120000"/>
                  </a:cubicBezTo>
                  <a:close/>
                </a:path>
              </a:pathLst>
            </a:custGeom>
            <a:solidFill>
              <a:schemeClr val="lt1">
                <a:alpha val="10588"/>
              </a:schemeClr>
            </a:solidFill>
            <a:ln>
              <a:noFill/>
            </a:ln>
          </p:spPr>
          <p:txBody>
            <a:bodyPr wrap="square" lIns="38100" tIns="38100" rIns="38100" bIns="38100" anchor="ctr"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Avenir"/>
                <a:ea typeface="Avenir"/>
                <a:cs typeface="Avenir"/>
                <a:sym typeface="Avenir"/>
              </a:endParaRPr>
            </a:p>
          </p:txBody>
        </p:sp>
        <p:sp>
          <p:nvSpPr>
            <p:cNvPr id="231" name="Shape 231"/>
            <p:cNvSpPr/>
            <p:nvPr/>
          </p:nvSpPr>
          <p:spPr>
            <a:xfrm>
              <a:off x="2663824" y="7458178"/>
              <a:ext cx="847369" cy="1560792"/>
            </a:xfrm>
            <a:custGeom>
              <a:avLst/>
              <a:gdLst/>
              <a:ahLst/>
              <a:cxnLst/>
              <a:rect l="0" t="0" r="0" b="0"/>
              <a:pathLst>
                <a:path w="120000" h="120000" extrusionOk="0">
                  <a:moveTo>
                    <a:pt x="1883" y="24500"/>
                  </a:moveTo>
                  <a:lnTo>
                    <a:pt x="98783" y="117677"/>
                  </a:lnTo>
                  <a:lnTo>
                    <a:pt x="118527" y="1050"/>
                  </a:lnTo>
                  <a:cubicBezTo>
                    <a:pt x="118527" y="1050"/>
                    <a:pt x="1883" y="24500"/>
                    <a:pt x="1883" y="24500"/>
                  </a:cubicBezTo>
                  <a:close/>
                  <a:moveTo>
                    <a:pt x="99683" y="120000"/>
                  </a:moveTo>
                  <a:lnTo>
                    <a:pt x="0" y="24122"/>
                  </a:lnTo>
                  <a:lnTo>
                    <a:pt x="716" y="23983"/>
                  </a:lnTo>
                  <a:lnTo>
                    <a:pt x="120000" y="0"/>
                  </a:lnTo>
                  <a:cubicBezTo>
                    <a:pt x="120000" y="0"/>
                    <a:pt x="99683" y="120000"/>
                    <a:pt x="99683" y="120000"/>
                  </a:cubicBezTo>
                  <a:close/>
                </a:path>
              </a:pathLst>
            </a:custGeom>
            <a:solidFill>
              <a:schemeClr val="lt1">
                <a:alpha val="10588"/>
              </a:schemeClr>
            </a:solidFill>
            <a:ln>
              <a:noFill/>
            </a:ln>
          </p:spPr>
          <p:txBody>
            <a:bodyPr wrap="square" lIns="38100" tIns="38100" rIns="38100" bIns="38100" anchor="ctr"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Avenir"/>
                <a:ea typeface="Avenir"/>
                <a:cs typeface="Avenir"/>
                <a:sym typeface="Avenir"/>
              </a:endParaRPr>
            </a:p>
          </p:txBody>
        </p:sp>
        <p:sp>
          <p:nvSpPr>
            <p:cNvPr id="232" name="Shape 232"/>
            <p:cNvSpPr/>
            <p:nvPr/>
          </p:nvSpPr>
          <p:spPr>
            <a:xfrm>
              <a:off x="2379700" y="6747878"/>
              <a:ext cx="1171063" cy="1056648"/>
            </a:xfrm>
            <a:custGeom>
              <a:avLst/>
              <a:gdLst/>
              <a:ahLst/>
              <a:cxnLst/>
              <a:rect l="0" t="0" r="0" b="0"/>
              <a:pathLst>
                <a:path w="120000" h="120000" extrusionOk="0">
                  <a:moveTo>
                    <a:pt x="1644" y="2388"/>
                  </a:moveTo>
                  <a:lnTo>
                    <a:pt x="33633" y="118627"/>
                  </a:lnTo>
                  <a:lnTo>
                    <a:pt x="117883" y="84044"/>
                  </a:lnTo>
                  <a:cubicBezTo>
                    <a:pt x="117883" y="84044"/>
                    <a:pt x="1644" y="2388"/>
                    <a:pt x="1644" y="2388"/>
                  </a:cubicBezTo>
                  <a:close/>
                  <a:moveTo>
                    <a:pt x="33022" y="120000"/>
                  </a:moveTo>
                  <a:lnTo>
                    <a:pt x="0" y="0"/>
                  </a:lnTo>
                  <a:lnTo>
                    <a:pt x="120000" y="84300"/>
                  </a:lnTo>
                  <a:cubicBezTo>
                    <a:pt x="120000" y="84300"/>
                    <a:pt x="33022" y="120000"/>
                    <a:pt x="33022" y="120000"/>
                  </a:cubicBezTo>
                  <a:close/>
                </a:path>
              </a:pathLst>
            </a:custGeom>
            <a:solidFill>
              <a:schemeClr val="lt1">
                <a:alpha val="10588"/>
              </a:schemeClr>
            </a:solidFill>
            <a:ln>
              <a:noFill/>
            </a:ln>
          </p:spPr>
          <p:txBody>
            <a:bodyPr wrap="square" lIns="38100" tIns="38100" rIns="38100" bIns="38100" anchor="ctr"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Avenir"/>
                <a:ea typeface="Avenir"/>
                <a:cs typeface="Avenir"/>
                <a:sym typeface="Avenir"/>
              </a:endParaRPr>
            </a:p>
          </p:txBody>
        </p:sp>
        <p:sp>
          <p:nvSpPr>
            <p:cNvPr id="233" name="Shape 233"/>
            <p:cNvSpPr/>
            <p:nvPr/>
          </p:nvSpPr>
          <p:spPr>
            <a:xfrm>
              <a:off x="3658246" y="710300"/>
              <a:ext cx="1399589" cy="721817"/>
            </a:xfrm>
            <a:custGeom>
              <a:avLst/>
              <a:gdLst/>
              <a:ahLst/>
              <a:cxnLst/>
              <a:rect l="0" t="0" r="0" b="0"/>
              <a:pathLst>
                <a:path w="120000" h="120000" extrusionOk="0">
                  <a:moveTo>
                    <a:pt x="12055" y="2122"/>
                  </a:moveTo>
                  <a:lnTo>
                    <a:pt x="966" y="118177"/>
                  </a:lnTo>
                  <a:lnTo>
                    <a:pt x="117033" y="85072"/>
                  </a:lnTo>
                  <a:cubicBezTo>
                    <a:pt x="117033" y="85072"/>
                    <a:pt x="12055" y="2122"/>
                    <a:pt x="12055" y="2122"/>
                  </a:cubicBezTo>
                  <a:close/>
                  <a:moveTo>
                    <a:pt x="0" y="120000"/>
                  </a:moveTo>
                  <a:lnTo>
                    <a:pt x="11455" y="0"/>
                  </a:lnTo>
                  <a:lnTo>
                    <a:pt x="120000" y="85772"/>
                  </a:lnTo>
                  <a:cubicBezTo>
                    <a:pt x="120000" y="85772"/>
                    <a:pt x="0" y="120000"/>
                    <a:pt x="0" y="120000"/>
                  </a:cubicBezTo>
                  <a:close/>
                </a:path>
              </a:pathLst>
            </a:custGeom>
            <a:solidFill>
              <a:schemeClr val="lt1">
                <a:alpha val="10588"/>
              </a:schemeClr>
            </a:solidFill>
            <a:ln>
              <a:noFill/>
            </a:ln>
          </p:spPr>
          <p:txBody>
            <a:bodyPr wrap="square" lIns="38100" tIns="38100" rIns="38100" bIns="38100" anchor="ctr"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Avenir"/>
                <a:ea typeface="Avenir"/>
                <a:cs typeface="Avenir"/>
                <a:sym typeface="Avenir"/>
              </a:endParaRPr>
            </a:p>
          </p:txBody>
        </p:sp>
        <p:sp>
          <p:nvSpPr>
            <p:cNvPr id="234" name="Shape 234"/>
            <p:cNvSpPr/>
            <p:nvPr/>
          </p:nvSpPr>
          <p:spPr>
            <a:xfrm>
              <a:off x="2734852" y="710300"/>
              <a:ext cx="1043533" cy="722926"/>
            </a:xfrm>
            <a:custGeom>
              <a:avLst/>
              <a:gdLst/>
              <a:ahLst/>
              <a:cxnLst/>
              <a:rect l="0" t="0" r="0" b="0"/>
              <a:pathLst>
                <a:path w="120000" h="120000" extrusionOk="0">
                  <a:moveTo>
                    <a:pt x="3005" y="14611"/>
                  </a:moveTo>
                  <a:lnTo>
                    <a:pt x="103861" y="117372"/>
                  </a:lnTo>
                  <a:lnTo>
                    <a:pt x="118705" y="1672"/>
                  </a:lnTo>
                  <a:cubicBezTo>
                    <a:pt x="118705" y="1672"/>
                    <a:pt x="3005" y="14611"/>
                    <a:pt x="3005" y="14611"/>
                  </a:cubicBezTo>
                  <a:close/>
                  <a:moveTo>
                    <a:pt x="104605" y="120000"/>
                  </a:moveTo>
                  <a:lnTo>
                    <a:pt x="0" y="13416"/>
                  </a:lnTo>
                  <a:lnTo>
                    <a:pt x="120000" y="0"/>
                  </a:lnTo>
                  <a:cubicBezTo>
                    <a:pt x="120000" y="0"/>
                    <a:pt x="104605" y="120000"/>
                    <a:pt x="104605" y="120000"/>
                  </a:cubicBezTo>
                  <a:close/>
                </a:path>
              </a:pathLst>
            </a:custGeom>
            <a:solidFill>
              <a:schemeClr val="lt1">
                <a:alpha val="10588"/>
              </a:schemeClr>
            </a:solidFill>
            <a:ln>
              <a:noFill/>
            </a:ln>
          </p:spPr>
          <p:txBody>
            <a:bodyPr wrap="square" lIns="38100" tIns="38100" rIns="38100" bIns="38100" anchor="ctr"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Avenir"/>
                <a:ea typeface="Avenir"/>
                <a:cs typeface="Avenir"/>
                <a:sym typeface="Avenir"/>
              </a:endParaRPr>
            </a:p>
          </p:txBody>
        </p:sp>
        <p:sp>
          <p:nvSpPr>
            <p:cNvPr id="235" name="Shape 235"/>
            <p:cNvSpPr/>
            <p:nvPr/>
          </p:nvSpPr>
          <p:spPr>
            <a:xfrm>
              <a:off x="5576064" y="1420604"/>
              <a:ext cx="1518970" cy="548547"/>
            </a:xfrm>
            <a:custGeom>
              <a:avLst/>
              <a:gdLst/>
              <a:ahLst/>
              <a:cxnLst/>
              <a:rect l="0" t="0" r="0" b="0"/>
              <a:pathLst>
                <a:path w="120000" h="120000" extrusionOk="0">
                  <a:moveTo>
                    <a:pt x="3238" y="70394"/>
                  </a:moveTo>
                  <a:lnTo>
                    <a:pt x="118138" y="117205"/>
                  </a:lnTo>
                  <a:lnTo>
                    <a:pt x="81277" y="2305"/>
                  </a:lnTo>
                  <a:cubicBezTo>
                    <a:pt x="81277" y="2305"/>
                    <a:pt x="3238" y="70394"/>
                    <a:pt x="3238" y="70394"/>
                  </a:cubicBezTo>
                  <a:close/>
                  <a:moveTo>
                    <a:pt x="120000" y="120000"/>
                  </a:moveTo>
                  <a:lnTo>
                    <a:pt x="0" y="71105"/>
                  </a:lnTo>
                  <a:lnTo>
                    <a:pt x="81511" y="0"/>
                  </a:lnTo>
                  <a:cubicBezTo>
                    <a:pt x="81511" y="0"/>
                    <a:pt x="120000" y="120000"/>
                    <a:pt x="120000" y="120000"/>
                  </a:cubicBezTo>
                  <a:close/>
                </a:path>
              </a:pathLst>
            </a:custGeom>
            <a:solidFill>
              <a:schemeClr val="lt1">
                <a:alpha val="10588"/>
              </a:schemeClr>
            </a:solidFill>
            <a:ln>
              <a:noFill/>
            </a:ln>
          </p:spPr>
          <p:txBody>
            <a:bodyPr wrap="square" lIns="38100" tIns="38100" rIns="38100" bIns="38100" anchor="ctr"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Avenir"/>
                <a:ea typeface="Avenir"/>
                <a:cs typeface="Avenir"/>
                <a:sym typeface="Avenir"/>
              </a:endParaRPr>
            </a:p>
          </p:txBody>
        </p:sp>
        <p:sp>
          <p:nvSpPr>
            <p:cNvPr id="236" name="Shape 236"/>
            <p:cNvSpPr/>
            <p:nvPr/>
          </p:nvSpPr>
          <p:spPr>
            <a:xfrm>
              <a:off x="5007823" y="1207516"/>
              <a:ext cx="1640353" cy="502278"/>
            </a:xfrm>
            <a:custGeom>
              <a:avLst/>
              <a:gdLst/>
              <a:ahLst/>
              <a:cxnLst/>
              <a:rect l="0" t="0" r="0" b="0"/>
              <a:pathLst>
                <a:path w="120000" h="120000" extrusionOk="0">
                  <a:moveTo>
                    <a:pt x="2150" y="2966"/>
                  </a:moveTo>
                  <a:lnTo>
                    <a:pt x="44561" y="117550"/>
                  </a:lnTo>
                  <a:lnTo>
                    <a:pt x="116733" y="43305"/>
                  </a:lnTo>
                  <a:cubicBezTo>
                    <a:pt x="116733" y="43305"/>
                    <a:pt x="2150" y="2966"/>
                    <a:pt x="2150" y="2966"/>
                  </a:cubicBezTo>
                  <a:close/>
                  <a:moveTo>
                    <a:pt x="44416" y="120000"/>
                  </a:moveTo>
                  <a:lnTo>
                    <a:pt x="0" y="0"/>
                  </a:lnTo>
                  <a:lnTo>
                    <a:pt x="120000" y="42244"/>
                  </a:lnTo>
                  <a:cubicBezTo>
                    <a:pt x="120000" y="42244"/>
                    <a:pt x="44416" y="120000"/>
                    <a:pt x="44416" y="120000"/>
                  </a:cubicBezTo>
                  <a:close/>
                </a:path>
              </a:pathLst>
            </a:custGeom>
            <a:solidFill>
              <a:schemeClr val="lt1">
                <a:alpha val="10588"/>
              </a:schemeClr>
            </a:solidFill>
            <a:ln>
              <a:noFill/>
            </a:ln>
          </p:spPr>
          <p:txBody>
            <a:bodyPr wrap="square" lIns="38100" tIns="38100" rIns="38100" bIns="38100" anchor="ctr"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Avenir"/>
                <a:ea typeface="Avenir"/>
                <a:cs typeface="Avenir"/>
                <a:sym typeface="Avenir"/>
              </a:endParaRPr>
            </a:p>
          </p:txBody>
        </p:sp>
        <p:sp>
          <p:nvSpPr>
            <p:cNvPr id="237" name="Shape 237"/>
            <p:cNvSpPr/>
            <p:nvPr/>
          </p:nvSpPr>
          <p:spPr>
            <a:xfrm>
              <a:off x="5007823" y="71028"/>
              <a:ext cx="1622460" cy="1337088"/>
            </a:xfrm>
            <a:custGeom>
              <a:avLst/>
              <a:gdLst/>
              <a:ahLst/>
              <a:cxnLst/>
              <a:rect l="0" t="0" r="0" b="0"/>
              <a:pathLst>
                <a:path w="120000" h="120000" extrusionOk="0">
                  <a:moveTo>
                    <a:pt x="700" y="103566"/>
                  </a:moveTo>
                  <a:lnTo>
                    <a:pt x="117861" y="118883"/>
                  </a:lnTo>
                  <a:lnTo>
                    <a:pt x="3377" y="1722"/>
                  </a:lnTo>
                  <a:cubicBezTo>
                    <a:pt x="3377" y="1722"/>
                    <a:pt x="700" y="103566"/>
                    <a:pt x="700" y="103566"/>
                  </a:cubicBezTo>
                  <a:close/>
                  <a:moveTo>
                    <a:pt x="120000" y="120000"/>
                  </a:moveTo>
                  <a:lnTo>
                    <a:pt x="0" y="104300"/>
                  </a:lnTo>
                  <a:lnTo>
                    <a:pt x="2738" y="0"/>
                  </a:lnTo>
                  <a:cubicBezTo>
                    <a:pt x="2738" y="0"/>
                    <a:pt x="120000" y="120000"/>
                    <a:pt x="120000" y="120000"/>
                  </a:cubicBezTo>
                  <a:close/>
                </a:path>
              </a:pathLst>
            </a:custGeom>
            <a:solidFill>
              <a:schemeClr val="lt1">
                <a:alpha val="10588"/>
              </a:schemeClr>
            </a:solidFill>
            <a:ln>
              <a:noFill/>
            </a:ln>
          </p:spPr>
          <p:txBody>
            <a:bodyPr wrap="square" lIns="38100" tIns="38100" rIns="38100" bIns="38100" anchor="ctr"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Avenir"/>
                <a:ea typeface="Avenir"/>
                <a:cs typeface="Avenir"/>
                <a:sym typeface="Avenir"/>
              </a:endParaRPr>
            </a:p>
          </p:txBody>
        </p:sp>
        <p:sp>
          <p:nvSpPr>
            <p:cNvPr id="238" name="Shape 238"/>
            <p:cNvSpPr/>
            <p:nvPr/>
          </p:nvSpPr>
          <p:spPr>
            <a:xfrm>
              <a:off x="3729276" y="71028"/>
              <a:ext cx="1297830" cy="1162773"/>
            </a:xfrm>
            <a:custGeom>
              <a:avLst/>
              <a:gdLst/>
              <a:ahLst/>
              <a:cxnLst/>
              <a:rect l="0" t="0" r="0" b="0"/>
              <a:pathLst>
                <a:path w="120000" h="120000" extrusionOk="0">
                  <a:moveTo>
                    <a:pt x="2061" y="66888"/>
                  </a:moveTo>
                  <a:lnTo>
                    <a:pt x="115755" y="118611"/>
                  </a:lnTo>
                  <a:lnTo>
                    <a:pt x="119100" y="1561"/>
                  </a:lnTo>
                  <a:cubicBezTo>
                    <a:pt x="119100" y="1561"/>
                    <a:pt x="2061" y="66888"/>
                    <a:pt x="2061" y="66888"/>
                  </a:cubicBezTo>
                  <a:close/>
                  <a:moveTo>
                    <a:pt x="116561" y="120000"/>
                  </a:moveTo>
                  <a:lnTo>
                    <a:pt x="0" y="66983"/>
                  </a:lnTo>
                  <a:lnTo>
                    <a:pt x="120000" y="0"/>
                  </a:lnTo>
                  <a:cubicBezTo>
                    <a:pt x="120000" y="0"/>
                    <a:pt x="116561" y="120000"/>
                    <a:pt x="116561" y="120000"/>
                  </a:cubicBezTo>
                  <a:close/>
                </a:path>
              </a:pathLst>
            </a:custGeom>
            <a:solidFill>
              <a:schemeClr val="lt1">
                <a:alpha val="10588"/>
              </a:schemeClr>
            </a:solidFill>
            <a:ln>
              <a:noFill/>
            </a:ln>
          </p:spPr>
          <p:txBody>
            <a:bodyPr wrap="square" lIns="38100" tIns="38100" rIns="38100" bIns="38100" anchor="ctr"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Avenir"/>
                <a:ea typeface="Avenir"/>
                <a:cs typeface="Avenir"/>
                <a:sym typeface="Avenir"/>
              </a:endParaRPr>
            </a:p>
          </p:txBody>
        </p:sp>
        <p:sp>
          <p:nvSpPr>
            <p:cNvPr id="239" name="Shape 239"/>
            <p:cNvSpPr/>
            <p:nvPr/>
          </p:nvSpPr>
          <p:spPr>
            <a:xfrm>
              <a:off x="3303096" y="9518059"/>
              <a:ext cx="138424" cy="138426"/>
            </a:xfrm>
            <a:custGeom>
              <a:avLst/>
              <a:gdLst/>
              <a:ahLst/>
              <a:cxnLst/>
              <a:rect l="0" t="0" r="0" b="0"/>
              <a:pathLst>
                <a:path w="120000" h="120000" extrusionOk="0">
                  <a:moveTo>
                    <a:pt x="550" y="68141"/>
                  </a:moveTo>
                  <a:cubicBezTo>
                    <a:pt x="-3900" y="35304"/>
                    <a:pt x="19069" y="5001"/>
                    <a:pt x="51900" y="550"/>
                  </a:cubicBezTo>
                  <a:cubicBezTo>
                    <a:pt x="84736" y="-3900"/>
                    <a:pt x="114981" y="19069"/>
                    <a:pt x="119431" y="51900"/>
                  </a:cubicBezTo>
                  <a:cubicBezTo>
                    <a:pt x="123941" y="84736"/>
                    <a:pt x="100912" y="114981"/>
                    <a:pt x="68075" y="119431"/>
                  </a:cubicBezTo>
                  <a:cubicBezTo>
                    <a:pt x="35245" y="123941"/>
                    <a:pt x="5001" y="100971"/>
                    <a:pt x="550" y="68141"/>
                  </a:cubicBezTo>
                  <a:close/>
                </a:path>
              </a:pathLst>
            </a:custGeom>
            <a:solidFill>
              <a:schemeClr val="lt1">
                <a:alpha val="10588"/>
              </a:schemeClr>
            </a:solidFill>
            <a:ln>
              <a:noFill/>
            </a:ln>
          </p:spPr>
          <p:txBody>
            <a:bodyPr wrap="square" lIns="38100" tIns="38100" rIns="38100" bIns="38100" anchor="ctr"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Avenir"/>
                <a:ea typeface="Avenir"/>
                <a:cs typeface="Avenir"/>
                <a:sym typeface="Avenir"/>
              </a:endParaRPr>
            </a:p>
          </p:txBody>
        </p:sp>
        <p:sp>
          <p:nvSpPr>
            <p:cNvPr id="240" name="Shape 240"/>
            <p:cNvSpPr/>
            <p:nvPr/>
          </p:nvSpPr>
          <p:spPr>
            <a:xfrm>
              <a:off x="3303096" y="8949814"/>
              <a:ext cx="138369" cy="138474"/>
            </a:xfrm>
            <a:custGeom>
              <a:avLst/>
              <a:gdLst/>
              <a:ahLst/>
              <a:cxnLst/>
              <a:rect l="0" t="0" r="0" b="0"/>
              <a:pathLst>
                <a:path w="120000" h="120000" extrusionOk="0">
                  <a:moveTo>
                    <a:pt x="562" y="68114"/>
                  </a:moveTo>
                  <a:cubicBezTo>
                    <a:pt x="-3949" y="35290"/>
                    <a:pt x="19089" y="5058"/>
                    <a:pt x="51938" y="550"/>
                  </a:cubicBezTo>
                  <a:cubicBezTo>
                    <a:pt x="84782" y="-3898"/>
                    <a:pt x="114979" y="19062"/>
                    <a:pt x="119431" y="51879"/>
                  </a:cubicBezTo>
                  <a:cubicBezTo>
                    <a:pt x="123943" y="84762"/>
                    <a:pt x="100904" y="114935"/>
                    <a:pt x="68055" y="119443"/>
                  </a:cubicBezTo>
                  <a:cubicBezTo>
                    <a:pt x="35211" y="123892"/>
                    <a:pt x="5015" y="100931"/>
                    <a:pt x="562" y="68114"/>
                  </a:cubicBezTo>
                  <a:close/>
                </a:path>
              </a:pathLst>
            </a:custGeom>
            <a:solidFill>
              <a:schemeClr val="lt1">
                <a:alpha val="10588"/>
              </a:schemeClr>
            </a:solidFill>
            <a:ln>
              <a:noFill/>
            </a:ln>
          </p:spPr>
          <p:txBody>
            <a:bodyPr wrap="square" lIns="38100" tIns="38100" rIns="38100" bIns="38100" anchor="ctr"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Avenir"/>
                <a:ea typeface="Avenir"/>
                <a:cs typeface="Avenir"/>
                <a:sym typeface="Avenir"/>
              </a:endParaRPr>
            </a:p>
          </p:txBody>
        </p:sp>
        <p:sp>
          <p:nvSpPr>
            <p:cNvPr id="241" name="Shape 241"/>
            <p:cNvSpPr/>
            <p:nvPr/>
          </p:nvSpPr>
          <p:spPr>
            <a:xfrm>
              <a:off x="4794732" y="9162907"/>
              <a:ext cx="138426" cy="138426"/>
            </a:xfrm>
            <a:custGeom>
              <a:avLst/>
              <a:gdLst/>
              <a:ahLst/>
              <a:cxnLst/>
              <a:rect l="0" t="0" r="0" b="0"/>
              <a:pathLst>
                <a:path w="120000" h="120000" extrusionOk="0">
                  <a:moveTo>
                    <a:pt x="550" y="68099"/>
                  </a:moveTo>
                  <a:cubicBezTo>
                    <a:pt x="-3900" y="35263"/>
                    <a:pt x="19069" y="5018"/>
                    <a:pt x="51900" y="568"/>
                  </a:cubicBezTo>
                  <a:cubicBezTo>
                    <a:pt x="84736" y="-3941"/>
                    <a:pt x="114921" y="19028"/>
                    <a:pt x="119431" y="51858"/>
                  </a:cubicBezTo>
                  <a:cubicBezTo>
                    <a:pt x="123941" y="84695"/>
                    <a:pt x="100912" y="114939"/>
                    <a:pt x="68075" y="119449"/>
                  </a:cubicBezTo>
                  <a:cubicBezTo>
                    <a:pt x="35245" y="123900"/>
                    <a:pt x="5001" y="100930"/>
                    <a:pt x="550" y="68099"/>
                  </a:cubicBezTo>
                  <a:close/>
                </a:path>
              </a:pathLst>
            </a:custGeom>
            <a:solidFill>
              <a:schemeClr val="lt1">
                <a:alpha val="10588"/>
              </a:schemeClr>
            </a:solidFill>
            <a:ln>
              <a:noFill/>
            </a:ln>
          </p:spPr>
          <p:txBody>
            <a:bodyPr wrap="square" lIns="38100" tIns="38100" rIns="38100" bIns="38100" anchor="ctr"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Avenir"/>
                <a:ea typeface="Avenir"/>
                <a:cs typeface="Avenir"/>
                <a:sym typeface="Avenir"/>
              </a:endParaRPr>
            </a:p>
          </p:txBody>
        </p:sp>
        <p:sp>
          <p:nvSpPr>
            <p:cNvPr id="242" name="Shape 242"/>
            <p:cNvSpPr/>
            <p:nvPr/>
          </p:nvSpPr>
          <p:spPr>
            <a:xfrm>
              <a:off x="5506116" y="9519142"/>
              <a:ext cx="278324" cy="278325"/>
            </a:xfrm>
            <a:custGeom>
              <a:avLst/>
              <a:gdLst/>
              <a:ahLst/>
              <a:cxnLst/>
              <a:rect l="0" t="0" r="0" b="0"/>
              <a:pathLst>
                <a:path w="120000" h="120000" extrusionOk="0">
                  <a:moveTo>
                    <a:pt x="550" y="68075"/>
                  </a:moveTo>
                  <a:cubicBezTo>
                    <a:pt x="-3900" y="35304"/>
                    <a:pt x="19069" y="5060"/>
                    <a:pt x="51900" y="550"/>
                  </a:cubicBezTo>
                  <a:cubicBezTo>
                    <a:pt x="84736" y="-3900"/>
                    <a:pt x="114981" y="19069"/>
                    <a:pt x="119431" y="51900"/>
                  </a:cubicBezTo>
                  <a:cubicBezTo>
                    <a:pt x="123941" y="84736"/>
                    <a:pt x="100912" y="114981"/>
                    <a:pt x="68075" y="119431"/>
                  </a:cubicBezTo>
                  <a:cubicBezTo>
                    <a:pt x="35186" y="123941"/>
                    <a:pt x="5001" y="100971"/>
                    <a:pt x="550" y="68075"/>
                  </a:cubicBezTo>
                  <a:close/>
                </a:path>
              </a:pathLst>
            </a:custGeom>
            <a:solidFill>
              <a:schemeClr val="lt1">
                <a:alpha val="10588"/>
              </a:schemeClr>
            </a:solidFill>
            <a:ln>
              <a:noFill/>
            </a:ln>
          </p:spPr>
          <p:txBody>
            <a:bodyPr wrap="square" lIns="38100" tIns="38100" rIns="38100" bIns="38100" anchor="ctr"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Avenir"/>
                <a:ea typeface="Avenir"/>
                <a:cs typeface="Avenir"/>
                <a:sym typeface="Avenir"/>
              </a:endParaRPr>
            </a:p>
          </p:txBody>
        </p:sp>
        <p:sp>
          <p:nvSpPr>
            <p:cNvPr id="243" name="Shape 243"/>
            <p:cNvSpPr/>
            <p:nvPr/>
          </p:nvSpPr>
          <p:spPr>
            <a:xfrm>
              <a:off x="5647094" y="10583510"/>
              <a:ext cx="138355" cy="138426"/>
            </a:xfrm>
            <a:custGeom>
              <a:avLst/>
              <a:gdLst/>
              <a:ahLst/>
              <a:cxnLst/>
              <a:rect l="0" t="0" r="0" b="0"/>
              <a:pathLst>
                <a:path w="120000" h="120000" extrusionOk="0">
                  <a:moveTo>
                    <a:pt x="550" y="68141"/>
                  </a:moveTo>
                  <a:cubicBezTo>
                    <a:pt x="-3900" y="35304"/>
                    <a:pt x="19023" y="5001"/>
                    <a:pt x="51873" y="550"/>
                  </a:cubicBezTo>
                  <a:cubicBezTo>
                    <a:pt x="84723" y="-3900"/>
                    <a:pt x="114980" y="19069"/>
                    <a:pt x="119437" y="51900"/>
                  </a:cubicBezTo>
                  <a:cubicBezTo>
                    <a:pt x="123947" y="84736"/>
                    <a:pt x="100905" y="114981"/>
                    <a:pt x="68055" y="119431"/>
                  </a:cubicBezTo>
                  <a:cubicBezTo>
                    <a:pt x="35205" y="123941"/>
                    <a:pt x="5001" y="100912"/>
                    <a:pt x="550" y="68141"/>
                  </a:cubicBezTo>
                  <a:close/>
                </a:path>
              </a:pathLst>
            </a:custGeom>
            <a:solidFill>
              <a:schemeClr val="lt1">
                <a:alpha val="10588"/>
              </a:schemeClr>
            </a:solidFill>
            <a:ln>
              <a:noFill/>
            </a:ln>
          </p:spPr>
          <p:txBody>
            <a:bodyPr wrap="square" lIns="38100" tIns="38100" rIns="38100" bIns="38100" anchor="ctr"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Avenir"/>
                <a:ea typeface="Avenir"/>
                <a:cs typeface="Avenir"/>
                <a:sym typeface="Avenir"/>
              </a:endParaRPr>
            </a:p>
          </p:txBody>
        </p:sp>
        <p:sp>
          <p:nvSpPr>
            <p:cNvPr id="244" name="Shape 244"/>
            <p:cNvSpPr/>
            <p:nvPr/>
          </p:nvSpPr>
          <p:spPr>
            <a:xfrm>
              <a:off x="2592791" y="7742300"/>
              <a:ext cx="138355" cy="138426"/>
            </a:xfrm>
            <a:custGeom>
              <a:avLst/>
              <a:gdLst/>
              <a:ahLst/>
              <a:cxnLst/>
              <a:rect l="0" t="0" r="0" b="0"/>
              <a:pathLst>
                <a:path w="120000" h="120000" extrusionOk="0">
                  <a:moveTo>
                    <a:pt x="550" y="68075"/>
                  </a:moveTo>
                  <a:cubicBezTo>
                    <a:pt x="-3900" y="35245"/>
                    <a:pt x="19082" y="5001"/>
                    <a:pt x="51873" y="550"/>
                  </a:cubicBezTo>
                  <a:cubicBezTo>
                    <a:pt x="84782" y="-3900"/>
                    <a:pt x="114980" y="19069"/>
                    <a:pt x="119437" y="51900"/>
                  </a:cubicBezTo>
                  <a:cubicBezTo>
                    <a:pt x="123947" y="84736"/>
                    <a:pt x="100964" y="114981"/>
                    <a:pt x="68114" y="119431"/>
                  </a:cubicBezTo>
                  <a:cubicBezTo>
                    <a:pt x="35205" y="123941"/>
                    <a:pt x="5001" y="100912"/>
                    <a:pt x="550" y="68075"/>
                  </a:cubicBezTo>
                  <a:close/>
                </a:path>
              </a:pathLst>
            </a:custGeom>
            <a:solidFill>
              <a:schemeClr val="lt1">
                <a:alpha val="10588"/>
              </a:schemeClr>
            </a:solidFill>
            <a:ln>
              <a:noFill/>
            </a:ln>
          </p:spPr>
          <p:txBody>
            <a:bodyPr wrap="square" lIns="38100" tIns="38100" rIns="38100" bIns="38100" anchor="ctr"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Avenir"/>
                <a:ea typeface="Avenir"/>
                <a:cs typeface="Avenir"/>
                <a:sym typeface="Avenir"/>
              </a:endParaRPr>
            </a:p>
          </p:txBody>
        </p:sp>
        <p:sp>
          <p:nvSpPr>
            <p:cNvPr id="245" name="Shape 245"/>
            <p:cNvSpPr/>
            <p:nvPr/>
          </p:nvSpPr>
          <p:spPr>
            <a:xfrm>
              <a:off x="3445155" y="7387150"/>
              <a:ext cx="138474" cy="138489"/>
            </a:xfrm>
            <a:custGeom>
              <a:avLst/>
              <a:gdLst/>
              <a:ahLst/>
              <a:cxnLst/>
              <a:rect l="0" t="0" r="0" b="0"/>
              <a:pathLst>
                <a:path w="120000" h="120000" extrusionOk="0">
                  <a:moveTo>
                    <a:pt x="550" y="68052"/>
                  </a:moveTo>
                  <a:cubicBezTo>
                    <a:pt x="-3898" y="35292"/>
                    <a:pt x="19062" y="5060"/>
                    <a:pt x="51879" y="550"/>
                  </a:cubicBezTo>
                  <a:cubicBezTo>
                    <a:pt x="84703" y="-3894"/>
                    <a:pt x="114935" y="19063"/>
                    <a:pt x="119443" y="51882"/>
                  </a:cubicBezTo>
                  <a:cubicBezTo>
                    <a:pt x="123892" y="84760"/>
                    <a:pt x="100931" y="114992"/>
                    <a:pt x="68114" y="119437"/>
                  </a:cubicBezTo>
                  <a:cubicBezTo>
                    <a:pt x="35290" y="123947"/>
                    <a:pt x="5058" y="100865"/>
                    <a:pt x="550" y="68052"/>
                  </a:cubicBezTo>
                  <a:close/>
                </a:path>
              </a:pathLst>
            </a:custGeom>
            <a:solidFill>
              <a:schemeClr val="lt1">
                <a:alpha val="10588"/>
              </a:schemeClr>
            </a:solidFill>
            <a:ln>
              <a:noFill/>
            </a:ln>
          </p:spPr>
          <p:txBody>
            <a:bodyPr wrap="square" lIns="38100" tIns="38100" rIns="38100" bIns="38100" anchor="ctr"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Avenir"/>
                <a:ea typeface="Avenir"/>
                <a:cs typeface="Avenir"/>
                <a:sym typeface="Avenir"/>
              </a:endParaRPr>
            </a:p>
          </p:txBody>
        </p:sp>
        <p:sp>
          <p:nvSpPr>
            <p:cNvPr id="246" name="Shape 246"/>
            <p:cNvSpPr/>
            <p:nvPr/>
          </p:nvSpPr>
          <p:spPr>
            <a:xfrm>
              <a:off x="3790560" y="6738071"/>
              <a:ext cx="299924" cy="300146"/>
            </a:xfrm>
            <a:custGeom>
              <a:avLst/>
              <a:gdLst/>
              <a:ahLst/>
              <a:cxnLst/>
              <a:rect l="0" t="0" r="0" b="0"/>
              <a:pathLst>
                <a:path w="120000" h="120000" extrusionOk="0">
                  <a:moveTo>
                    <a:pt x="568" y="68117"/>
                  </a:moveTo>
                  <a:cubicBezTo>
                    <a:pt x="-3943" y="35292"/>
                    <a:pt x="19035" y="5058"/>
                    <a:pt x="51879" y="550"/>
                  </a:cubicBezTo>
                  <a:cubicBezTo>
                    <a:pt x="84728" y="-3899"/>
                    <a:pt x="114984" y="19063"/>
                    <a:pt x="119437" y="51882"/>
                  </a:cubicBezTo>
                  <a:cubicBezTo>
                    <a:pt x="123949" y="84707"/>
                    <a:pt x="100910" y="114941"/>
                    <a:pt x="68061" y="119449"/>
                  </a:cubicBezTo>
                  <a:cubicBezTo>
                    <a:pt x="35217" y="123899"/>
                    <a:pt x="5020" y="100877"/>
                    <a:pt x="568" y="68117"/>
                  </a:cubicBezTo>
                  <a:close/>
                </a:path>
              </a:pathLst>
            </a:custGeom>
            <a:solidFill>
              <a:schemeClr val="lt1">
                <a:alpha val="10588"/>
              </a:schemeClr>
            </a:solidFill>
            <a:ln>
              <a:noFill/>
            </a:ln>
          </p:spPr>
          <p:txBody>
            <a:bodyPr wrap="square" lIns="38100" tIns="38100" rIns="38100" bIns="38100" anchor="ctr"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Avenir"/>
                <a:ea typeface="Avenir"/>
                <a:cs typeface="Avenir"/>
                <a:sym typeface="Avenir"/>
              </a:endParaRPr>
            </a:p>
          </p:txBody>
        </p:sp>
        <p:sp>
          <p:nvSpPr>
            <p:cNvPr id="247" name="Shape 247"/>
            <p:cNvSpPr/>
            <p:nvPr/>
          </p:nvSpPr>
          <p:spPr>
            <a:xfrm>
              <a:off x="2308671" y="6676849"/>
              <a:ext cx="138447" cy="138424"/>
            </a:xfrm>
            <a:custGeom>
              <a:avLst/>
              <a:gdLst/>
              <a:ahLst/>
              <a:cxnLst/>
              <a:rect l="0" t="0" r="0" b="0"/>
              <a:pathLst>
                <a:path w="120000" h="120000" extrusionOk="0">
                  <a:moveTo>
                    <a:pt x="550" y="68141"/>
                  </a:moveTo>
                  <a:cubicBezTo>
                    <a:pt x="-3899" y="35245"/>
                    <a:pt x="19069" y="5001"/>
                    <a:pt x="51900" y="550"/>
                  </a:cubicBezTo>
                  <a:cubicBezTo>
                    <a:pt x="84725" y="-3900"/>
                    <a:pt x="114970" y="19069"/>
                    <a:pt x="119449" y="51900"/>
                  </a:cubicBezTo>
                  <a:cubicBezTo>
                    <a:pt x="123899" y="84736"/>
                    <a:pt x="100930" y="114981"/>
                    <a:pt x="68070" y="119431"/>
                  </a:cubicBezTo>
                  <a:cubicBezTo>
                    <a:pt x="35274" y="123941"/>
                    <a:pt x="5029" y="100912"/>
                    <a:pt x="550" y="68141"/>
                  </a:cubicBezTo>
                  <a:close/>
                </a:path>
              </a:pathLst>
            </a:custGeom>
            <a:solidFill>
              <a:schemeClr val="lt1">
                <a:alpha val="10588"/>
              </a:schemeClr>
            </a:solidFill>
            <a:ln>
              <a:noFill/>
            </a:ln>
          </p:spPr>
          <p:txBody>
            <a:bodyPr wrap="square" lIns="38100" tIns="38100" rIns="38100" bIns="38100" anchor="ctr"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Avenir"/>
                <a:ea typeface="Avenir"/>
                <a:cs typeface="Avenir"/>
                <a:sym typeface="Avenir"/>
              </a:endParaRPr>
            </a:p>
          </p:txBody>
        </p:sp>
        <p:sp>
          <p:nvSpPr>
            <p:cNvPr id="248" name="Shape 248"/>
            <p:cNvSpPr/>
            <p:nvPr/>
          </p:nvSpPr>
          <p:spPr>
            <a:xfrm>
              <a:off x="1499544" y="6293903"/>
              <a:ext cx="336073" cy="336073"/>
            </a:xfrm>
            <a:custGeom>
              <a:avLst/>
              <a:gdLst/>
              <a:ahLst/>
              <a:cxnLst/>
              <a:rect l="0" t="0" r="0" b="0"/>
              <a:pathLst>
                <a:path w="120000" h="120000" extrusionOk="0">
                  <a:moveTo>
                    <a:pt x="562" y="68093"/>
                  </a:moveTo>
                  <a:cubicBezTo>
                    <a:pt x="-3947" y="35257"/>
                    <a:pt x="19052" y="5013"/>
                    <a:pt x="51882" y="562"/>
                  </a:cubicBezTo>
                  <a:cubicBezTo>
                    <a:pt x="84719" y="-3947"/>
                    <a:pt x="114963" y="19081"/>
                    <a:pt x="119443" y="51918"/>
                  </a:cubicBezTo>
                  <a:cubicBezTo>
                    <a:pt x="123894" y="84748"/>
                    <a:pt x="100894" y="114933"/>
                    <a:pt x="68064" y="119443"/>
                  </a:cubicBezTo>
                  <a:cubicBezTo>
                    <a:pt x="35227" y="123894"/>
                    <a:pt x="5013" y="100924"/>
                    <a:pt x="562" y="68093"/>
                  </a:cubicBezTo>
                  <a:close/>
                </a:path>
              </a:pathLst>
            </a:custGeom>
            <a:solidFill>
              <a:schemeClr val="lt1">
                <a:alpha val="10588"/>
              </a:schemeClr>
            </a:solidFill>
            <a:ln>
              <a:noFill/>
            </a:ln>
          </p:spPr>
          <p:txBody>
            <a:bodyPr wrap="square" lIns="38100" tIns="38100" rIns="38100" bIns="38100" anchor="ctr"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Avenir"/>
                <a:ea typeface="Avenir"/>
                <a:cs typeface="Avenir"/>
                <a:sym typeface="Avenir"/>
              </a:endParaRPr>
            </a:p>
          </p:txBody>
        </p:sp>
        <p:sp>
          <p:nvSpPr>
            <p:cNvPr id="249" name="Shape 249"/>
            <p:cNvSpPr/>
            <p:nvPr/>
          </p:nvSpPr>
          <p:spPr>
            <a:xfrm>
              <a:off x="888065" y="6463757"/>
              <a:ext cx="138453" cy="138426"/>
            </a:xfrm>
            <a:custGeom>
              <a:avLst/>
              <a:gdLst/>
              <a:ahLst/>
              <a:cxnLst/>
              <a:rect l="0" t="0" r="0" b="0"/>
              <a:pathLst>
                <a:path w="120000" h="120000" extrusionOk="0">
                  <a:moveTo>
                    <a:pt x="556" y="68093"/>
                  </a:moveTo>
                  <a:cubicBezTo>
                    <a:pt x="-3923" y="35198"/>
                    <a:pt x="19042" y="5013"/>
                    <a:pt x="51896" y="562"/>
                  </a:cubicBezTo>
                  <a:cubicBezTo>
                    <a:pt x="84696" y="-3947"/>
                    <a:pt x="114964" y="19081"/>
                    <a:pt x="119443" y="51918"/>
                  </a:cubicBezTo>
                  <a:cubicBezTo>
                    <a:pt x="123893" y="84689"/>
                    <a:pt x="100898" y="114933"/>
                    <a:pt x="68074" y="119443"/>
                  </a:cubicBezTo>
                  <a:cubicBezTo>
                    <a:pt x="35244" y="123894"/>
                    <a:pt x="5035" y="100924"/>
                    <a:pt x="556" y="68093"/>
                  </a:cubicBezTo>
                  <a:close/>
                </a:path>
              </a:pathLst>
            </a:custGeom>
            <a:solidFill>
              <a:schemeClr val="lt1">
                <a:alpha val="10588"/>
              </a:schemeClr>
            </a:solidFill>
            <a:ln>
              <a:noFill/>
            </a:ln>
          </p:spPr>
          <p:txBody>
            <a:bodyPr wrap="square" lIns="38100" tIns="38100" rIns="38100" bIns="38100" anchor="ctr"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Avenir"/>
                <a:ea typeface="Avenir"/>
                <a:cs typeface="Avenir"/>
                <a:sym typeface="Avenir"/>
              </a:endParaRPr>
            </a:p>
          </p:txBody>
        </p:sp>
        <p:sp>
          <p:nvSpPr>
            <p:cNvPr id="250" name="Shape 250"/>
            <p:cNvSpPr/>
            <p:nvPr/>
          </p:nvSpPr>
          <p:spPr>
            <a:xfrm>
              <a:off x="319822" y="6534787"/>
              <a:ext cx="138426" cy="138440"/>
            </a:xfrm>
            <a:custGeom>
              <a:avLst/>
              <a:gdLst/>
              <a:ahLst/>
              <a:cxnLst/>
              <a:rect l="0" t="0" r="0" b="0"/>
              <a:pathLst>
                <a:path w="120000" h="120000" extrusionOk="0">
                  <a:moveTo>
                    <a:pt x="556" y="68150"/>
                  </a:moveTo>
                  <a:cubicBezTo>
                    <a:pt x="-3924" y="35259"/>
                    <a:pt x="19075" y="5015"/>
                    <a:pt x="51906" y="568"/>
                  </a:cubicBezTo>
                  <a:cubicBezTo>
                    <a:pt x="84742" y="-3943"/>
                    <a:pt x="114957" y="19083"/>
                    <a:pt x="119437" y="51914"/>
                  </a:cubicBezTo>
                  <a:cubicBezTo>
                    <a:pt x="123918" y="84746"/>
                    <a:pt x="100947" y="114990"/>
                    <a:pt x="68117" y="119437"/>
                  </a:cubicBezTo>
                  <a:cubicBezTo>
                    <a:pt x="35280" y="123949"/>
                    <a:pt x="5007" y="100922"/>
                    <a:pt x="556" y="68150"/>
                  </a:cubicBezTo>
                  <a:close/>
                </a:path>
              </a:pathLst>
            </a:custGeom>
            <a:solidFill>
              <a:schemeClr val="lt1">
                <a:alpha val="10588"/>
              </a:schemeClr>
            </a:solidFill>
            <a:ln>
              <a:noFill/>
            </a:ln>
          </p:spPr>
          <p:txBody>
            <a:bodyPr wrap="square" lIns="38100" tIns="38100" rIns="38100" bIns="38100" anchor="ctr"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Avenir"/>
                <a:ea typeface="Avenir"/>
                <a:cs typeface="Avenir"/>
                <a:sym typeface="Avenir"/>
              </a:endParaRPr>
            </a:p>
          </p:txBody>
        </p:sp>
        <p:sp>
          <p:nvSpPr>
            <p:cNvPr id="251" name="Shape 251"/>
            <p:cNvSpPr/>
            <p:nvPr/>
          </p:nvSpPr>
          <p:spPr>
            <a:xfrm>
              <a:off x="248791" y="7316121"/>
              <a:ext cx="138426" cy="138426"/>
            </a:xfrm>
            <a:custGeom>
              <a:avLst/>
              <a:gdLst/>
              <a:ahLst/>
              <a:cxnLst/>
              <a:rect l="0" t="0" r="0" b="0"/>
              <a:pathLst>
                <a:path w="120000" h="120000" extrusionOk="0">
                  <a:moveTo>
                    <a:pt x="556" y="68093"/>
                  </a:moveTo>
                  <a:cubicBezTo>
                    <a:pt x="-3924" y="35198"/>
                    <a:pt x="19075" y="5013"/>
                    <a:pt x="51876" y="562"/>
                  </a:cubicBezTo>
                  <a:cubicBezTo>
                    <a:pt x="84713" y="-3947"/>
                    <a:pt x="114986" y="19081"/>
                    <a:pt x="119437" y="51853"/>
                  </a:cubicBezTo>
                  <a:cubicBezTo>
                    <a:pt x="123918" y="84748"/>
                    <a:pt x="100918" y="114933"/>
                    <a:pt x="68087" y="119443"/>
                  </a:cubicBezTo>
                  <a:cubicBezTo>
                    <a:pt x="35251" y="123894"/>
                    <a:pt x="5036" y="100924"/>
                    <a:pt x="556" y="68093"/>
                  </a:cubicBezTo>
                  <a:close/>
                </a:path>
              </a:pathLst>
            </a:custGeom>
            <a:solidFill>
              <a:schemeClr val="lt1">
                <a:alpha val="10588"/>
              </a:schemeClr>
            </a:solidFill>
            <a:ln>
              <a:noFill/>
            </a:ln>
          </p:spPr>
          <p:txBody>
            <a:bodyPr wrap="square" lIns="38100" tIns="38100" rIns="38100" bIns="38100" anchor="ctr"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Avenir"/>
                <a:ea typeface="Avenir"/>
                <a:cs typeface="Avenir"/>
                <a:sym typeface="Avenir"/>
              </a:endParaRPr>
            </a:p>
          </p:txBody>
        </p:sp>
        <p:sp>
          <p:nvSpPr>
            <p:cNvPr id="252" name="Shape 252"/>
            <p:cNvSpPr/>
            <p:nvPr/>
          </p:nvSpPr>
          <p:spPr>
            <a:xfrm>
              <a:off x="603943" y="8026421"/>
              <a:ext cx="138418" cy="138474"/>
            </a:xfrm>
            <a:custGeom>
              <a:avLst/>
              <a:gdLst/>
              <a:ahLst/>
              <a:cxnLst/>
              <a:rect l="0" t="0" r="0" b="0"/>
              <a:pathLst>
                <a:path w="120000" h="120000" extrusionOk="0">
                  <a:moveTo>
                    <a:pt x="556" y="68114"/>
                  </a:moveTo>
                  <a:cubicBezTo>
                    <a:pt x="-3923" y="35290"/>
                    <a:pt x="19078" y="4999"/>
                    <a:pt x="51916" y="550"/>
                  </a:cubicBezTo>
                  <a:cubicBezTo>
                    <a:pt x="84748" y="-3898"/>
                    <a:pt x="114969" y="19062"/>
                    <a:pt x="119449" y="51879"/>
                  </a:cubicBezTo>
                  <a:cubicBezTo>
                    <a:pt x="123899" y="84762"/>
                    <a:pt x="100927" y="114935"/>
                    <a:pt x="68089" y="119443"/>
                  </a:cubicBezTo>
                  <a:cubicBezTo>
                    <a:pt x="35257" y="123892"/>
                    <a:pt x="5006" y="100931"/>
                    <a:pt x="556" y="68114"/>
                  </a:cubicBezTo>
                  <a:close/>
                </a:path>
              </a:pathLst>
            </a:custGeom>
            <a:solidFill>
              <a:schemeClr val="lt1">
                <a:alpha val="10588"/>
              </a:schemeClr>
            </a:solidFill>
            <a:ln>
              <a:noFill/>
            </a:ln>
          </p:spPr>
          <p:txBody>
            <a:bodyPr wrap="square" lIns="38100" tIns="38100" rIns="38100" bIns="38100" anchor="ctr"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Avenir"/>
                <a:ea typeface="Avenir"/>
                <a:cs typeface="Avenir"/>
                <a:sym typeface="Avenir"/>
              </a:endParaRPr>
            </a:p>
          </p:txBody>
        </p:sp>
        <p:sp>
          <p:nvSpPr>
            <p:cNvPr id="253" name="Shape 253"/>
            <p:cNvSpPr/>
            <p:nvPr/>
          </p:nvSpPr>
          <p:spPr>
            <a:xfrm>
              <a:off x="0" y="9127207"/>
              <a:ext cx="351892" cy="351888"/>
            </a:xfrm>
            <a:custGeom>
              <a:avLst/>
              <a:gdLst/>
              <a:ahLst/>
              <a:cxnLst/>
              <a:rect l="0" t="0" r="0" b="0"/>
              <a:pathLst>
                <a:path w="120000" h="120000" extrusionOk="0">
                  <a:moveTo>
                    <a:pt x="556" y="68093"/>
                  </a:moveTo>
                  <a:cubicBezTo>
                    <a:pt x="-3924" y="35257"/>
                    <a:pt x="19046" y="5013"/>
                    <a:pt x="51876" y="562"/>
                  </a:cubicBezTo>
                  <a:cubicBezTo>
                    <a:pt x="84742" y="-3947"/>
                    <a:pt x="114957" y="19081"/>
                    <a:pt x="119437" y="51853"/>
                  </a:cubicBezTo>
                  <a:cubicBezTo>
                    <a:pt x="123918" y="84689"/>
                    <a:pt x="100918" y="114933"/>
                    <a:pt x="68087" y="119443"/>
                  </a:cubicBezTo>
                  <a:cubicBezTo>
                    <a:pt x="35251" y="123894"/>
                    <a:pt x="5007" y="100924"/>
                    <a:pt x="556" y="68093"/>
                  </a:cubicBezTo>
                  <a:close/>
                </a:path>
              </a:pathLst>
            </a:custGeom>
            <a:solidFill>
              <a:schemeClr val="lt1">
                <a:alpha val="10588"/>
              </a:schemeClr>
            </a:solidFill>
            <a:ln>
              <a:noFill/>
            </a:ln>
          </p:spPr>
          <p:txBody>
            <a:bodyPr wrap="square" lIns="38100" tIns="38100" rIns="38100" bIns="38100" anchor="ctr"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Avenir"/>
                <a:ea typeface="Avenir"/>
                <a:cs typeface="Avenir"/>
                <a:sym typeface="Avenir"/>
              </a:endParaRPr>
            </a:p>
          </p:txBody>
        </p:sp>
        <p:sp>
          <p:nvSpPr>
            <p:cNvPr id="254" name="Shape 254"/>
            <p:cNvSpPr/>
            <p:nvPr/>
          </p:nvSpPr>
          <p:spPr>
            <a:xfrm>
              <a:off x="817035" y="8878785"/>
              <a:ext cx="138453" cy="138426"/>
            </a:xfrm>
            <a:custGeom>
              <a:avLst/>
              <a:gdLst/>
              <a:ahLst/>
              <a:cxnLst/>
              <a:rect l="0" t="0" r="0" b="0"/>
              <a:pathLst>
                <a:path w="120000" h="120000" extrusionOk="0">
                  <a:moveTo>
                    <a:pt x="550" y="68034"/>
                  </a:moveTo>
                  <a:cubicBezTo>
                    <a:pt x="-3899" y="35203"/>
                    <a:pt x="19066" y="5018"/>
                    <a:pt x="51890" y="568"/>
                  </a:cubicBezTo>
                  <a:cubicBezTo>
                    <a:pt x="84720" y="-3941"/>
                    <a:pt x="114958" y="19028"/>
                    <a:pt x="119437" y="51924"/>
                  </a:cubicBezTo>
                  <a:cubicBezTo>
                    <a:pt x="123917" y="84695"/>
                    <a:pt x="100892" y="114998"/>
                    <a:pt x="68062" y="119449"/>
                  </a:cubicBezTo>
                  <a:cubicBezTo>
                    <a:pt x="35268" y="123900"/>
                    <a:pt x="5029" y="100871"/>
                    <a:pt x="550" y="68034"/>
                  </a:cubicBezTo>
                  <a:close/>
                </a:path>
              </a:pathLst>
            </a:custGeom>
            <a:solidFill>
              <a:schemeClr val="lt1">
                <a:alpha val="10588"/>
              </a:schemeClr>
            </a:solidFill>
            <a:ln>
              <a:noFill/>
            </a:ln>
          </p:spPr>
          <p:txBody>
            <a:bodyPr wrap="square" lIns="38100" tIns="38100" rIns="38100" bIns="38100" anchor="ctr"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Avenir"/>
                <a:ea typeface="Avenir"/>
                <a:cs typeface="Avenir"/>
                <a:sym typeface="Avenir"/>
              </a:endParaRPr>
            </a:p>
          </p:txBody>
        </p:sp>
        <p:sp>
          <p:nvSpPr>
            <p:cNvPr id="255" name="Shape 255"/>
            <p:cNvSpPr/>
            <p:nvPr/>
          </p:nvSpPr>
          <p:spPr>
            <a:xfrm>
              <a:off x="1882488" y="8523635"/>
              <a:ext cx="138418" cy="138487"/>
            </a:xfrm>
            <a:custGeom>
              <a:avLst/>
              <a:gdLst/>
              <a:ahLst/>
              <a:cxnLst/>
              <a:rect l="0" t="0" r="0" b="0"/>
              <a:pathLst>
                <a:path w="120000" h="120000" extrusionOk="0">
                  <a:moveTo>
                    <a:pt x="556" y="68064"/>
                  </a:moveTo>
                  <a:cubicBezTo>
                    <a:pt x="-3923" y="35245"/>
                    <a:pt x="19049" y="5013"/>
                    <a:pt x="51886" y="568"/>
                  </a:cubicBezTo>
                  <a:cubicBezTo>
                    <a:pt x="84718" y="-3941"/>
                    <a:pt x="114969" y="19075"/>
                    <a:pt x="119449" y="51894"/>
                  </a:cubicBezTo>
                  <a:cubicBezTo>
                    <a:pt x="123899" y="84713"/>
                    <a:pt x="100927" y="114945"/>
                    <a:pt x="68089" y="119455"/>
                  </a:cubicBezTo>
                  <a:cubicBezTo>
                    <a:pt x="35257" y="123900"/>
                    <a:pt x="5006" y="100882"/>
                    <a:pt x="556" y="68064"/>
                  </a:cubicBezTo>
                  <a:close/>
                </a:path>
              </a:pathLst>
            </a:custGeom>
            <a:solidFill>
              <a:schemeClr val="lt1">
                <a:alpha val="10588"/>
              </a:schemeClr>
            </a:solidFill>
            <a:ln>
              <a:noFill/>
            </a:ln>
          </p:spPr>
          <p:txBody>
            <a:bodyPr wrap="square" lIns="38100" tIns="38100" rIns="38100" bIns="38100" anchor="ctr"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Avenir"/>
                <a:ea typeface="Avenir"/>
                <a:cs typeface="Avenir"/>
                <a:sym typeface="Avenir"/>
              </a:endParaRPr>
            </a:p>
          </p:txBody>
        </p:sp>
        <p:sp>
          <p:nvSpPr>
            <p:cNvPr id="256" name="Shape 256"/>
            <p:cNvSpPr/>
            <p:nvPr/>
          </p:nvSpPr>
          <p:spPr>
            <a:xfrm>
              <a:off x="2166609" y="8168484"/>
              <a:ext cx="138426" cy="138474"/>
            </a:xfrm>
            <a:custGeom>
              <a:avLst/>
              <a:gdLst/>
              <a:ahLst/>
              <a:cxnLst/>
              <a:rect l="0" t="0" r="0" b="0"/>
              <a:pathLst>
                <a:path w="120000" h="120000" extrusionOk="0">
                  <a:moveTo>
                    <a:pt x="556" y="68114"/>
                  </a:moveTo>
                  <a:cubicBezTo>
                    <a:pt x="-3924" y="35290"/>
                    <a:pt x="19046" y="4999"/>
                    <a:pt x="51876" y="550"/>
                  </a:cubicBezTo>
                  <a:cubicBezTo>
                    <a:pt x="84713" y="-3898"/>
                    <a:pt x="114957" y="19062"/>
                    <a:pt x="119437" y="51879"/>
                  </a:cubicBezTo>
                  <a:cubicBezTo>
                    <a:pt x="123918" y="84703"/>
                    <a:pt x="100918" y="114935"/>
                    <a:pt x="68087" y="119443"/>
                  </a:cubicBezTo>
                  <a:cubicBezTo>
                    <a:pt x="35251" y="123892"/>
                    <a:pt x="5036" y="100931"/>
                    <a:pt x="556" y="68114"/>
                  </a:cubicBezTo>
                  <a:close/>
                </a:path>
              </a:pathLst>
            </a:custGeom>
            <a:solidFill>
              <a:schemeClr val="lt1">
                <a:alpha val="10588"/>
              </a:schemeClr>
            </a:solidFill>
            <a:ln>
              <a:noFill/>
            </a:ln>
          </p:spPr>
          <p:txBody>
            <a:bodyPr wrap="square" lIns="38100" tIns="38100" rIns="38100" bIns="38100" anchor="ctr"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Avenir"/>
                <a:ea typeface="Avenir"/>
                <a:cs typeface="Avenir"/>
                <a:sym typeface="Avenir"/>
              </a:endParaRPr>
            </a:p>
          </p:txBody>
        </p:sp>
        <p:sp>
          <p:nvSpPr>
            <p:cNvPr id="257" name="Shape 257"/>
            <p:cNvSpPr/>
            <p:nvPr/>
          </p:nvSpPr>
          <p:spPr>
            <a:xfrm>
              <a:off x="35701" y="4972121"/>
              <a:ext cx="138426" cy="138411"/>
            </a:xfrm>
            <a:prstGeom prst="ellipse">
              <a:avLst/>
            </a:prstGeom>
            <a:solidFill>
              <a:schemeClr val="lt1">
                <a:alpha val="10588"/>
              </a:schemeClr>
            </a:solidFill>
            <a:ln>
              <a:noFill/>
            </a:ln>
          </p:spPr>
          <p:txBody>
            <a:bodyPr wrap="square" lIns="38100" tIns="38100" rIns="38100" bIns="38100" anchor="ctr"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Avenir"/>
                <a:ea typeface="Avenir"/>
                <a:cs typeface="Avenir"/>
                <a:sym typeface="Avenir"/>
              </a:endParaRPr>
            </a:p>
          </p:txBody>
        </p:sp>
        <p:sp>
          <p:nvSpPr>
            <p:cNvPr id="258" name="Shape 258"/>
            <p:cNvSpPr/>
            <p:nvPr/>
          </p:nvSpPr>
          <p:spPr>
            <a:xfrm>
              <a:off x="532914" y="3267392"/>
              <a:ext cx="138432" cy="138426"/>
            </a:xfrm>
            <a:custGeom>
              <a:avLst/>
              <a:gdLst/>
              <a:ahLst/>
              <a:cxnLst/>
              <a:rect l="0" t="0" r="0" b="0"/>
              <a:pathLst>
                <a:path w="120000" h="120000" extrusionOk="0">
                  <a:moveTo>
                    <a:pt x="556" y="68141"/>
                  </a:moveTo>
                  <a:cubicBezTo>
                    <a:pt x="-3924" y="35245"/>
                    <a:pt x="19073" y="5060"/>
                    <a:pt x="51904" y="550"/>
                  </a:cubicBezTo>
                  <a:cubicBezTo>
                    <a:pt x="84735" y="-3900"/>
                    <a:pt x="114985" y="19069"/>
                    <a:pt x="119431" y="51900"/>
                  </a:cubicBezTo>
                  <a:cubicBezTo>
                    <a:pt x="123942" y="84736"/>
                    <a:pt x="100914" y="114981"/>
                    <a:pt x="68083" y="119431"/>
                  </a:cubicBezTo>
                  <a:cubicBezTo>
                    <a:pt x="35252" y="123941"/>
                    <a:pt x="5031" y="100912"/>
                    <a:pt x="556" y="68141"/>
                  </a:cubicBezTo>
                  <a:close/>
                </a:path>
              </a:pathLst>
            </a:custGeom>
            <a:solidFill>
              <a:schemeClr val="lt1">
                <a:alpha val="10588"/>
              </a:schemeClr>
            </a:solidFill>
            <a:ln>
              <a:noFill/>
            </a:ln>
          </p:spPr>
          <p:txBody>
            <a:bodyPr wrap="square" lIns="38100" tIns="38100" rIns="38100" bIns="38100" anchor="ctr"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Avenir"/>
                <a:ea typeface="Avenir"/>
                <a:cs typeface="Avenir"/>
                <a:sym typeface="Avenir"/>
              </a:endParaRPr>
            </a:p>
          </p:txBody>
        </p:sp>
        <p:sp>
          <p:nvSpPr>
            <p:cNvPr id="259" name="Shape 259"/>
            <p:cNvSpPr/>
            <p:nvPr/>
          </p:nvSpPr>
          <p:spPr>
            <a:xfrm>
              <a:off x="817035" y="3409453"/>
              <a:ext cx="138418" cy="138426"/>
            </a:xfrm>
            <a:custGeom>
              <a:avLst/>
              <a:gdLst/>
              <a:ahLst/>
              <a:cxnLst/>
              <a:rect l="0" t="0" r="0" b="0"/>
              <a:pathLst>
                <a:path w="120000" h="120000" extrusionOk="0">
                  <a:moveTo>
                    <a:pt x="550" y="68093"/>
                  </a:moveTo>
                  <a:cubicBezTo>
                    <a:pt x="-3899" y="35257"/>
                    <a:pt x="19072" y="5013"/>
                    <a:pt x="51880" y="562"/>
                  </a:cubicBezTo>
                  <a:cubicBezTo>
                    <a:pt x="84712" y="-3947"/>
                    <a:pt x="114993" y="19081"/>
                    <a:pt x="119443" y="51853"/>
                  </a:cubicBezTo>
                  <a:cubicBezTo>
                    <a:pt x="123923" y="84748"/>
                    <a:pt x="100921" y="114933"/>
                    <a:pt x="68083" y="119443"/>
                  </a:cubicBezTo>
                  <a:cubicBezTo>
                    <a:pt x="35251" y="123894"/>
                    <a:pt x="5030" y="100924"/>
                    <a:pt x="550" y="68093"/>
                  </a:cubicBezTo>
                  <a:close/>
                </a:path>
              </a:pathLst>
            </a:custGeom>
            <a:solidFill>
              <a:schemeClr val="lt1">
                <a:alpha val="10588"/>
              </a:schemeClr>
            </a:solidFill>
            <a:ln>
              <a:noFill/>
            </a:ln>
          </p:spPr>
          <p:txBody>
            <a:bodyPr wrap="square" lIns="38100" tIns="38100" rIns="38100" bIns="38100" anchor="ctr"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Avenir"/>
                <a:ea typeface="Avenir"/>
                <a:cs typeface="Avenir"/>
                <a:sym typeface="Avenir"/>
              </a:endParaRPr>
            </a:p>
          </p:txBody>
        </p:sp>
        <p:sp>
          <p:nvSpPr>
            <p:cNvPr id="260" name="Shape 260"/>
            <p:cNvSpPr/>
            <p:nvPr/>
          </p:nvSpPr>
          <p:spPr>
            <a:xfrm>
              <a:off x="1882488" y="3977696"/>
              <a:ext cx="138453" cy="138426"/>
            </a:xfrm>
            <a:custGeom>
              <a:avLst/>
              <a:gdLst/>
              <a:ahLst/>
              <a:cxnLst/>
              <a:rect l="0" t="0" r="0" b="0"/>
              <a:pathLst>
                <a:path w="120000" h="120000" extrusionOk="0">
                  <a:moveTo>
                    <a:pt x="556" y="68099"/>
                  </a:moveTo>
                  <a:cubicBezTo>
                    <a:pt x="-3923" y="35263"/>
                    <a:pt x="19071" y="5018"/>
                    <a:pt x="51896" y="568"/>
                  </a:cubicBezTo>
                  <a:cubicBezTo>
                    <a:pt x="84696" y="-3941"/>
                    <a:pt x="114964" y="19028"/>
                    <a:pt x="119443" y="51924"/>
                  </a:cubicBezTo>
                  <a:cubicBezTo>
                    <a:pt x="123893" y="84695"/>
                    <a:pt x="100898" y="114939"/>
                    <a:pt x="68074" y="119449"/>
                  </a:cubicBezTo>
                  <a:cubicBezTo>
                    <a:pt x="35244" y="123900"/>
                    <a:pt x="5035" y="100930"/>
                    <a:pt x="556" y="68099"/>
                  </a:cubicBezTo>
                  <a:close/>
                </a:path>
              </a:pathLst>
            </a:custGeom>
            <a:solidFill>
              <a:schemeClr val="lt1">
                <a:alpha val="10588"/>
              </a:schemeClr>
            </a:solidFill>
            <a:ln>
              <a:noFill/>
            </a:ln>
          </p:spPr>
          <p:txBody>
            <a:bodyPr wrap="square" lIns="38100" tIns="38100" rIns="38100" bIns="38100" anchor="ctr"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Avenir"/>
                <a:ea typeface="Avenir"/>
                <a:cs typeface="Avenir"/>
                <a:sym typeface="Avenir"/>
              </a:endParaRPr>
            </a:p>
          </p:txBody>
        </p:sp>
        <p:sp>
          <p:nvSpPr>
            <p:cNvPr id="261" name="Shape 261"/>
            <p:cNvSpPr/>
            <p:nvPr/>
          </p:nvSpPr>
          <p:spPr>
            <a:xfrm>
              <a:off x="3018975" y="4616967"/>
              <a:ext cx="138424" cy="138424"/>
            </a:xfrm>
            <a:custGeom>
              <a:avLst/>
              <a:gdLst/>
              <a:ahLst/>
              <a:cxnLst/>
              <a:rect l="0" t="0" r="0" b="0"/>
              <a:pathLst>
                <a:path w="120000" h="120000" extrusionOk="0">
                  <a:moveTo>
                    <a:pt x="550" y="68097"/>
                  </a:moveTo>
                  <a:cubicBezTo>
                    <a:pt x="-3900" y="35258"/>
                    <a:pt x="19069" y="5013"/>
                    <a:pt x="51900" y="562"/>
                  </a:cubicBezTo>
                  <a:cubicBezTo>
                    <a:pt x="84736" y="-3947"/>
                    <a:pt x="114981" y="19082"/>
                    <a:pt x="119431" y="51920"/>
                  </a:cubicBezTo>
                  <a:cubicBezTo>
                    <a:pt x="123941" y="84693"/>
                    <a:pt x="100912" y="114939"/>
                    <a:pt x="68075" y="119449"/>
                  </a:cubicBezTo>
                  <a:cubicBezTo>
                    <a:pt x="35245" y="123900"/>
                    <a:pt x="5001" y="100870"/>
                    <a:pt x="550" y="68097"/>
                  </a:cubicBezTo>
                  <a:close/>
                </a:path>
              </a:pathLst>
            </a:custGeom>
            <a:solidFill>
              <a:schemeClr val="lt1">
                <a:alpha val="10588"/>
              </a:schemeClr>
            </a:solidFill>
            <a:ln>
              <a:noFill/>
            </a:ln>
          </p:spPr>
          <p:txBody>
            <a:bodyPr wrap="square" lIns="38100" tIns="38100" rIns="38100" bIns="38100" anchor="ctr"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Avenir"/>
                <a:ea typeface="Avenir"/>
                <a:cs typeface="Avenir"/>
                <a:sym typeface="Avenir"/>
              </a:endParaRPr>
            </a:p>
          </p:txBody>
        </p:sp>
        <p:sp>
          <p:nvSpPr>
            <p:cNvPr id="262" name="Shape 262"/>
            <p:cNvSpPr/>
            <p:nvPr/>
          </p:nvSpPr>
          <p:spPr>
            <a:xfrm>
              <a:off x="2166609" y="5114180"/>
              <a:ext cx="138447" cy="138426"/>
            </a:xfrm>
            <a:custGeom>
              <a:avLst/>
              <a:gdLst/>
              <a:ahLst/>
              <a:cxnLst/>
              <a:rect l="0" t="0" r="0" b="0"/>
              <a:pathLst>
                <a:path w="120000" h="120000" extrusionOk="0">
                  <a:moveTo>
                    <a:pt x="550" y="68141"/>
                  </a:moveTo>
                  <a:cubicBezTo>
                    <a:pt x="-3899" y="35245"/>
                    <a:pt x="19039" y="5001"/>
                    <a:pt x="51900" y="550"/>
                  </a:cubicBezTo>
                  <a:cubicBezTo>
                    <a:pt x="84725" y="-3900"/>
                    <a:pt x="114970" y="19069"/>
                    <a:pt x="119449" y="51900"/>
                  </a:cubicBezTo>
                  <a:cubicBezTo>
                    <a:pt x="123899" y="84736"/>
                    <a:pt x="100901" y="114981"/>
                    <a:pt x="68070" y="119431"/>
                  </a:cubicBezTo>
                  <a:cubicBezTo>
                    <a:pt x="35245" y="123941"/>
                    <a:pt x="5029" y="100912"/>
                    <a:pt x="550" y="68141"/>
                  </a:cubicBezTo>
                  <a:close/>
                </a:path>
              </a:pathLst>
            </a:custGeom>
            <a:solidFill>
              <a:schemeClr val="lt1">
                <a:alpha val="10588"/>
              </a:schemeClr>
            </a:solidFill>
            <a:ln>
              <a:noFill/>
            </a:ln>
          </p:spPr>
          <p:txBody>
            <a:bodyPr wrap="square" lIns="38100" tIns="38100" rIns="38100" bIns="38100" anchor="ctr"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Avenir"/>
                <a:ea typeface="Avenir"/>
                <a:cs typeface="Avenir"/>
                <a:sym typeface="Avenir"/>
              </a:endParaRPr>
            </a:p>
          </p:txBody>
        </p:sp>
        <p:sp>
          <p:nvSpPr>
            <p:cNvPr id="263" name="Shape 263"/>
            <p:cNvSpPr/>
            <p:nvPr/>
          </p:nvSpPr>
          <p:spPr>
            <a:xfrm>
              <a:off x="4368551" y="5398301"/>
              <a:ext cx="138424" cy="138489"/>
            </a:xfrm>
            <a:custGeom>
              <a:avLst/>
              <a:gdLst/>
              <a:ahLst/>
              <a:cxnLst/>
              <a:rect l="0" t="0" r="0" b="0"/>
              <a:pathLst>
                <a:path w="120000" h="120000" extrusionOk="0">
                  <a:moveTo>
                    <a:pt x="562" y="68111"/>
                  </a:moveTo>
                  <a:cubicBezTo>
                    <a:pt x="-3947" y="35292"/>
                    <a:pt x="19082" y="5060"/>
                    <a:pt x="51920" y="550"/>
                  </a:cubicBezTo>
                  <a:cubicBezTo>
                    <a:pt x="84752" y="-3894"/>
                    <a:pt x="114939" y="19063"/>
                    <a:pt x="119449" y="51941"/>
                  </a:cubicBezTo>
                  <a:cubicBezTo>
                    <a:pt x="123900" y="84760"/>
                    <a:pt x="100870" y="114992"/>
                    <a:pt x="68097" y="119437"/>
                  </a:cubicBezTo>
                  <a:cubicBezTo>
                    <a:pt x="35258" y="123947"/>
                    <a:pt x="5013" y="100930"/>
                    <a:pt x="562" y="68111"/>
                  </a:cubicBezTo>
                  <a:close/>
                </a:path>
              </a:pathLst>
            </a:custGeom>
            <a:solidFill>
              <a:schemeClr val="lt1">
                <a:alpha val="10588"/>
              </a:schemeClr>
            </a:solidFill>
            <a:ln>
              <a:noFill/>
            </a:ln>
          </p:spPr>
          <p:txBody>
            <a:bodyPr wrap="square" lIns="38100" tIns="38100" rIns="38100" bIns="38100" anchor="ctr"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Avenir"/>
                <a:ea typeface="Avenir"/>
                <a:cs typeface="Avenir"/>
                <a:sym typeface="Avenir"/>
              </a:endParaRPr>
            </a:p>
          </p:txBody>
        </p:sp>
        <p:sp>
          <p:nvSpPr>
            <p:cNvPr id="264" name="Shape 264"/>
            <p:cNvSpPr/>
            <p:nvPr/>
          </p:nvSpPr>
          <p:spPr>
            <a:xfrm>
              <a:off x="4297521" y="4972121"/>
              <a:ext cx="138474" cy="138411"/>
            </a:xfrm>
            <a:custGeom>
              <a:avLst/>
              <a:gdLst/>
              <a:ahLst/>
              <a:cxnLst/>
              <a:rect l="0" t="0" r="0" b="0"/>
              <a:pathLst>
                <a:path w="120000" h="120000" extrusionOk="0">
                  <a:moveTo>
                    <a:pt x="550" y="68087"/>
                  </a:moveTo>
                  <a:cubicBezTo>
                    <a:pt x="-3899" y="35250"/>
                    <a:pt x="19063" y="4999"/>
                    <a:pt x="51882" y="550"/>
                  </a:cubicBezTo>
                  <a:cubicBezTo>
                    <a:pt x="84707" y="-3899"/>
                    <a:pt x="114941" y="19075"/>
                    <a:pt x="119449" y="51912"/>
                  </a:cubicBezTo>
                  <a:cubicBezTo>
                    <a:pt x="123899" y="84749"/>
                    <a:pt x="100877" y="115000"/>
                    <a:pt x="68117" y="119449"/>
                  </a:cubicBezTo>
                  <a:cubicBezTo>
                    <a:pt x="35292" y="123899"/>
                    <a:pt x="4999" y="100924"/>
                    <a:pt x="550" y="68087"/>
                  </a:cubicBezTo>
                  <a:close/>
                </a:path>
              </a:pathLst>
            </a:custGeom>
            <a:solidFill>
              <a:schemeClr val="lt1">
                <a:alpha val="10588"/>
              </a:schemeClr>
            </a:solidFill>
            <a:ln>
              <a:noFill/>
            </a:ln>
          </p:spPr>
          <p:txBody>
            <a:bodyPr wrap="square" lIns="38100" tIns="38100" rIns="38100" bIns="38100" anchor="ctr"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Avenir"/>
                <a:ea typeface="Avenir"/>
                <a:cs typeface="Avenir"/>
                <a:sym typeface="Avenir"/>
              </a:endParaRPr>
            </a:p>
          </p:txBody>
        </p:sp>
        <p:sp>
          <p:nvSpPr>
            <p:cNvPr id="265" name="Shape 265"/>
            <p:cNvSpPr/>
            <p:nvPr/>
          </p:nvSpPr>
          <p:spPr>
            <a:xfrm>
              <a:off x="4155457" y="4616967"/>
              <a:ext cx="138426" cy="138426"/>
            </a:xfrm>
            <a:custGeom>
              <a:avLst/>
              <a:gdLst/>
              <a:ahLst/>
              <a:cxnLst/>
              <a:rect l="0" t="0" r="0" b="0"/>
              <a:pathLst>
                <a:path w="120000" h="120000" extrusionOk="0">
                  <a:moveTo>
                    <a:pt x="568" y="68093"/>
                  </a:moveTo>
                  <a:cubicBezTo>
                    <a:pt x="-3941" y="35257"/>
                    <a:pt x="19028" y="5013"/>
                    <a:pt x="51858" y="562"/>
                  </a:cubicBezTo>
                  <a:cubicBezTo>
                    <a:pt x="84695" y="-3947"/>
                    <a:pt x="114998" y="19081"/>
                    <a:pt x="119449" y="51853"/>
                  </a:cubicBezTo>
                  <a:cubicBezTo>
                    <a:pt x="123900" y="84689"/>
                    <a:pt x="100930" y="114992"/>
                    <a:pt x="68099" y="119443"/>
                  </a:cubicBezTo>
                  <a:cubicBezTo>
                    <a:pt x="35263" y="123894"/>
                    <a:pt x="5018" y="100924"/>
                    <a:pt x="568" y="68093"/>
                  </a:cubicBezTo>
                  <a:close/>
                </a:path>
              </a:pathLst>
            </a:custGeom>
            <a:solidFill>
              <a:schemeClr val="lt1">
                <a:alpha val="10588"/>
              </a:schemeClr>
            </a:solidFill>
            <a:ln>
              <a:noFill/>
            </a:ln>
          </p:spPr>
          <p:txBody>
            <a:bodyPr wrap="square" lIns="38100" tIns="38100" rIns="38100" bIns="38100" anchor="ctr"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Avenir"/>
                <a:ea typeface="Avenir"/>
                <a:cs typeface="Avenir"/>
                <a:sym typeface="Avenir"/>
              </a:endParaRPr>
            </a:p>
          </p:txBody>
        </p:sp>
        <p:sp>
          <p:nvSpPr>
            <p:cNvPr id="266" name="Shape 266"/>
            <p:cNvSpPr/>
            <p:nvPr/>
          </p:nvSpPr>
          <p:spPr>
            <a:xfrm>
              <a:off x="3162140" y="3197492"/>
              <a:ext cx="278324" cy="278225"/>
            </a:xfrm>
            <a:custGeom>
              <a:avLst/>
              <a:gdLst/>
              <a:ahLst/>
              <a:cxnLst/>
              <a:rect l="0" t="0" r="0" b="0"/>
              <a:pathLst>
                <a:path w="120000" h="120000" extrusionOk="0">
                  <a:moveTo>
                    <a:pt x="550" y="68141"/>
                  </a:moveTo>
                  <a:cubicBezTo>
                    <a:pt x="-3898" y="35245"/>
                    <a:pt x="19062" y="5060"/>
                    <a:pt x="51879" y="550"/>
                  </a:cubicBezTo>
                  <a:cubicBezTo>
                    <a:pt x="84703" y="-3900"/>
                    <a:pt x="114994" y="19069"/>
                    <a:pt x="119443" y="51900"/>
                  </a:cubicBezTo>
                  <a:cubicBezTo>
                    <a:pt x="123892" y="84736"/>
                    <a:pt x="100931" y="114981"/>
                    <a:pt x="68114" y="119431"/>
                  </a:cubicBezTo>
                  <a:cubicBezTo>
                    <a:pt x="35290" y="123941"/>
                    <a:pt x="5058" y="100912"/>
                    <a:pt x="550" y="68141"/>
                  </a:cubicBezTo>
                  <a:close/>
                </a:path>
              </a:pathLst>
            </a:custGeom>
            <a:solidFill>
              <a:schemeClr val="lt1">
                <a:alpha val="10588"/>
              </a:schemeClr>
            </a:solidFill>
            <a:ln>
              <a:noFill/>
            </a:ln>
          </p:spPr>
          <p:txBody>
            <a:bodyPr wrap="square" lIns="38100" tIns="38100" rIns="38100" bIns="38100" anchor="ctr"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Avenir"/>
                <a:ea typeface="Avenir"/>
                <a:cs typeface="Avenir"/>
                <a:sym typeface="Avenir"/>
              </a:endParaRPr>
            </a:p>
          </p:txBody>
        </p:sp>
        <p:sp>
          <p:nvSpPr>
            <p:cNvPr id="267" name="Shape 267"/>
            <p:cNvSpPr/>
            <p:nvPr/>
          </p:nvSpPr>
          <p:spPr>
            <a:xfrm>
              <a:off x="2379700" y="2912241"/>
              <a:ext cx="138426" cy="138426"/>
            </a:xfrm>
            <a:custGeom>
              <a:avLst/>
              <a:gdLst/>
              <a:ahLst/>
              <a:cxnLst/>
              <a:rect l="0" t="0" r="0" b="0"/>
              <a:pathLst>
                <a:path w="120000" h="120000" extrusionOk="0">
                  <a:moveTo>
                    <a:pt x="556" y="68141"/>
                  </a:moveTo>
                  <a:cubicBezTo>
                    <a:pt x="-3924" y="35245"/>
                    <a:pt x="19075" y="5060"/>
                    <a:pt x="51906" y="550"/>
                  </a:cubicBezTo>
                  <a:cubicBezTo>
                    <a:pt x="84713" y="-3900"/>
                    <a:pt x="114957" y="19069"/>
                    <a:pt x="119437" y="51900"/>
                  </a:cubicBezTo>
                  <a:cubicBezTo>
                    <a:pt x="123918" y="84736"/>
                    <a:pt x="100918" y="114981"/>
                    <a:pt x="68087" y="119431"/>
                  </a:cubicBezTo>
                  <a:cubicBezTo>
                    <a:pt x="35251" y="123941"/>
                    <a:pt x="5036" y="100912"/>
                    <a:pt x="556" y="68141"/>
                  </a:cubicBezTo>
                  <a:close/>
                </a:path>
              </a:pathLst>
            </a:custGeom>
            <a:solidFill>
              <a:schemeClr val="lt1">
                <a:alpha val="10588"/>
              </a:schemeClr>
            </a:solidFill>
            <a:ln>
              <a:noFill/>
            </a:ln>
          </p:spPr>
          <p:txBody>
            <a:bodyPr wrap="square" lIns="38100" tIns="38100" rIns="38100" bIns="38100" anchor="ctr"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Avenir"/>
                <a:ea typeface="Avenir"/>
                <a:cs typeface="Avenir"/>
                <a:sym typeface="Avenir"/>
              </a:endParaRPr>
            </a:p>
          </p:txBody>
        </p:sp>
        <p:sp>
          <p:nvSpPr>
            <p:cNvPr id="268" name="Shape 268"/>
            <p:cNvSpPr/>
            <p:nvPr/>
          </p:nvSpPr>
          <p:spPr>
            <a:xfrm>
              <a:off x="3587214" y="1349575"/>
              <a:ext cx="138426" cy="138426"/>
            </a:xfrm>
            <a:custGeom>
              <a:avLst/>
              <a:gdLst/>
              <a:ahLst/>
              <a:cxnLst/>
              <a:rect l="0" t="0" r="0" b="0"/>
              <a:pathLst>
                <a:path w="120000" h="120000" extrusionOk="0">
                  <a:moveTo>
                    <a:pt x="550" y="68093"/>
                  </a:moveTo>
                  <a:cubicBezTo>
                    <a:pt x="-3900" y="35257"/>
                    <a:pt x="19069" y="5013"/>
                    <a:pt x="51900" y="562"/>
                  </a:cubicBezTo>
                  <a:cubicBezTo>
                    <a:pt x="84736" y="-3947"/>
                    <a:pt x="114921" y="19081"/>
                    <a:pt x="119431" y="51918"/>
                  </a:cubicBezTo>
                  <a:cubicBezTo>
                    <a:pt x="123941" y="84689"/>
                    <a:pt x="100912" y="114933"/>
                    <a:pt x="68075" y="119443"/>
                  </a:cubicBezTo>
                  <a:cubicBezTo>
                    <a:pt x="35245" y="123894"/>
                    <a:pt x="5001" y="100924"/>
                    <a:pt x="550" y="68093"/>
                  </a:cubicBezTo>
                  <a:close/>
                </a:path>
              </a:pathLst>
            </a:custGeom>
            <a:solidFill>
              <a:schemeClr val="lt1">
                <a:alpha val="10588"/>
              </a:schemeClr>
            </a:solidFill>
            <a:ln>
              <a:noFill/>
            </a:ln>
          </p:spPr>
          <p:txBody>
            <a:bodyPr wrap="square" lIns="38100" tIns="38100" rIns="38100" bIns="38100" anchor="ctr"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Avenir"/>
                <a:ea typeface="Avenir"/>
                <a:cs typeface="Avenir"/>
                <a:sym typeface="Avenir"/>
              </a:endParaRPr>
            </a:p>
          </p:txBody>
        </p:sp>
        <p:sp>
          <p:nvSpPr>
            <p:cNvPr id="269" name="Shape 269"/>
            <p:cNvSpPr/>
            <p:nvPr/>
          </p:nvSpPr>
          <p:spPr>
            <a:xfrm>
              <a:off x="4821057" y="1020748"/>
              <a:ext cx="369897" cy="369897"/>
            </a:xfrm>
            <a:custGeom>
              <a:avLst/>
              <a:gdLst/>
              <a:ahLst/>
              <a:cxnLst/>
              <a:rect l="0" t="0" r="0" b="0"/>
              <a:pathLst>
                <a:path w="120000" h="120000" extrusionOk="0">
                  <a:moveTo>
                    <a:pt x="550" y="68075"/>
                  </a:moveTo>
                  <a:cubicBezTo>
                    <a:pt x="-3900" y="35245"/>
                    <a:pt x="19069" y="5001"/>
                    <a:pt x="51900" y="550"/>
                  </a:cubicBezTo>
                  <a:cubicBezTo>
                    <a:pt x="84736" y="-3900"/>
                    <a:pt x="114921" y="19069"/>
                    <a:pt x="119431" y="51900"/>
                  </a:cubicBezTo>
                  <a:cubicBezTo>
                    <a:pt x="123941" y="84736"/>
                    <a:pt x="100912" y="114981"/>
                    <a:pt x="68075" y="119431"/>
                  </a:cubicBezTo>
                  <a:cubicBezTo>
                    <a:pt x="35245" y="123941"/>
                    <a:pt x="5001" y="100912"/>
                    <a:pt x="550" y="68075"/>
                  </a:cubicBezTo>
                  <a:close/>
                </a:path>
              </a:pathLst>
            </a:custGeom>
            <a:solidFill>
              <a:schemeClr val="lt1">
                <a:alpha val="10588"/>
              </a:schemeClr>
            </a:solidFill>
            <a:ln>
              <a:noFill/>
            </a:ln>
          </p:spPr>
          <p:txBody>
            <a:bodyPr wrap="square" lIns="38100" tIns="38100" rIns="38100" bIns="38100" anchor="ctr"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Avenir"/>
                <a:ea typeface="Avenir"/>
                <a:cs typeface="Avenir"/>
                <a:sym typeface="Avenir"/>
              </a:endParaRPr>
            </a:p>
          </p:txBody>
        </p:sp>
        <p:sp>
          <p:nvSpPr>
            <p:cNvPr id="270" name="Shape 270"/>
            <p:cNvSpPr/>
            <p:nvPr/>
          </p:nvSpPr>
          <p:spPr>
            <a:xfrm>
              <a:off x="5007823" y="0"/>
              <a:ext cx="138369" cy="138424"/>
            </a:xfrm>
            <a:custGeom>
              <a:avLst/>
              <a:gdLst/>
              <a:ahLst/>
              <a:cxnLst/>
              <a:rect l="0" t="0" r="0" b="0"/>
              <a:pathLst>
                <a:path w="120000" h="120000" extrusionOk="0">
                  <a:moveTo>
                    <a:pt x="580" y="68093"/>
                  </a:moveTo>
                  <a:cubicBezTo>
                    <a:pt x="-3990" y="35257"/>
                    <a:pt x="19047" y="5013"/>
                    <a:pt x="51897" y="562"/>
                  </a:cubicBezTo>
                  <a:cubicBezTo>
                    <a:pt x="84740" y="-3947"/>
                    <a:pt x="114996" y="19081"/>
                    <a:pt x="119449" y="51918"/>
                  </a:cubicBezTo>
                  <a:cubicBezTo>
                    <a:pt x="123901" y="84748"/>
                    <a:pt x="100922" y="114933"/>
                    <a:pt x="68079" y="119443"/>
                  </a:cubicBezTo>
                  <a:cubicBezTo>
                    <a:pt x="35229" y="123894"/>
                    <a:pt x="5032" y="100924"/>
                    <a:pt x="580" y="68093"/>
                  </a:cubicBezTo>
                  <a:close/>
                </a:path>
              </a:pathLst>
            </a:custGeom>
            <a:solidFill>
              <a:schemeClr val="lt1">
                <a:alpha val="10588"/>
              </a:schemeClr>
            </a:solidFill>
            <a:ln>
              <a:noFill/>
            </a:ln>
          </p:spPr>
          <p:txBody>
            <a:bodyPr wrap="square" lIns="38100" tIns="38100" rIns="38100" bIns="38100" anchor="ctr"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Avenir"/>
                <a:ea typeface="Avenir"/>
                <a:cs typeface="Avenir"/>
                <a:sym typeface="Avenir"/>
              </a:endParaRPr>
            </a:p>
          </p:txBody>
        </p:sp>
        <p:sp>
          <p:nvSpPr>
            <p:cNvPr id="271" name="Shape 271"/>
            <p:cNvSpPr/>
            <p:nvPr/>
          </p:nvSpPr>
          <p:spPr>
            <a:xfrm>
              <a:off x="3729276" y="639272"/>
              <a:ext cx="138474" cy="138426"/>
            </a:xfrm>
            <a:custGeom>
              <a:avLst/>
              <a:gdLst/>
              <a:ahLst/>
              <a:cxnLst/>
              <a:rect l="0" t="0" r="0" b="0"/>
              <a:pathLst>
                <a:path w="120000" h="120000" extrusionOk="0">
                  <a:moveTo>
                    <a:pt x="550" y="68093"/>
                  </a:moveTo>
                  <a:cubicBezTo>
                    <a:pt x="-3899" y="35257"/>
                    <a:pt x="19063" y="5013"/>
                    <a:pt x="51882" y="562"/>
                  </a:cubicBezTo>
                  <a:cubicBezTo>
                    <a:pt x="84707" y="-3947"/>
                    <a:pt x="114941" y="19081"/>
                    <a:pt x="119449" y="51853"/>
                  </a:cubicBezTo>
                  <a:cubicBezTo>
                    <a:pt x="123899" y="84689"/>
                    <a:pt x="100877" y="114992"/>
                    <a:pt x="68052" y="119443"/>
                  </a:cubicBezTo>
                  <a:cubicBezTo>
                    <a:pt x="35233" y="123894"/>
                    <a:pt x="4999" y="100924"/>
                    <a:pt x="550" y="68093"/>
                  </a:cubicBezTo>
                  <a:close/>
                </a:path>
              </a:pathLst>
            </a:custGeom>
            <a:solidFill>
              <a:schemeClr val="lt1">
                <a:alpha val="10588"/>
              </a:schemeClr>
            </a:solidFill>
            <a:ln>
              <a:noFill/>
            </a:ln>
          </p:spPr>
          <p:txBody>
            <a:bodyPr wrap="square" lIns="38100" tIns="38100" rIns="38100" bIns="38100" anchor="ctr"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Avenir"/>
                <a:ea typeface="Avenir"/>
                <a:cs typeface="Avenir"/>
                <a:sym typeface="Avenir"/>
              </a:endParaRPr>
            </a:p>
          </p:txBody>
        </p:sp>
        <p:sp>
          <p:nvSpPr>
            <p:cNvPr id="272" name="Shape 272"/>
            <p:cNvSpPr/>
            <p:nvPr/>
          </p:nvSpPr>
          <p:spPr>
            <a:xfrm>
              <a:off x="2663824" y="710300"/>
              <a:ext cx="138474" cy="138476"/>
            </a:xfrm>
            <a:custGeom>
              <a:avLst/>
              <a:gdLst/>
              <a:ahLst/>
              <a:cxnLst/>
              <a:rect l="0" t="0" r="0" b="0"/>
              <a:pathLst>
                <a:path w="120000" h="120000" extrusionOk="0">
                  <a:moveTo>
                    <a:pt x="550" y="68114"/>
                  </a:moveTo>
                  <a:cubicBezTo>
                    <a:pt x="-3898" y="35231"/>
                    <a:pt x="19062" y="4999"/>
                    <a:pt x="51879" y="550"/>
                  </a:cubicBezTo>
                  <a:cubicBezTo>
                    <a:pt x="84703" y="-3898"/>
                    <a:pt x="114935" y="19062"/>
                    <a:pt x="119443" y="51879"/>
                  </a:cubicBezTo>
                  <a:cubicBezTo>
                    <a:pt x="123892" y="84703"/>
                    <a:pt x="100931" y="114935"/>
                    <a:pt x="68114" y="119443"/>
                  </a:cubicBezTo>
                  <a:cubicBezTo>
                    <a:pt x="35290" y="123892"/>
                    <a:pt x="5058" y="100931"/>
                    <a:pt x="550" y="68114"/>
                  </a:cubicBezTo>
                  <a:close/>
                </a:path>
              </a:pathLst>
            </a:custGeom>
            <a:solidFill>
              <a:schemeClr val="lt1">
                <a:alpha val="10588"/>
              </a:schemeClr>
            </a:solidFill>
            <a:ln>
              <a:noFill/>
            </a:ln>
          </p:spPr>
          <p:txBody>
            <a:bodyPr wrap="square" lIns="38100" tIns="38100" rIns="38100" bIns="38100" anchor="ctr"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Avenir"/>
                <a:ea typeface="Avenir"/>
                <a:cs typeface="Avenir"/>
                <a:sym typeface="Avenir"/>
              </a:endParaRPr>
            </a:p>
          </p:txBody>
        </p:sp>
        <p:sp>
          <p:nvSpPr>
            <p:cNvPr id="273" name="Shape 273"/>
            <p:cNvSpPr/>
            <p:nvPr/>
          </p:nvSpPr>
          <p:spPr>
            <a:xfrm>
              <a:off x="4581639" y="2059876"/>
              <a:ext cx="138426" cy="138440"/>
            </a:xfrm>
            <a:custGeom>
              <a:avLst/>
              <a:gdLst/>
              <a:ahLst/>
              <a:cxnLst/>
              <a:rect l="0" t="0" r="0" b="0"/>
              <a:pathLst>
                <a:path w="120000" h="120000" extrusionOk="0">
                  <a:moveTo>
                    <a:pt x="568" y="68090"/>
                  </a:moveTo>
                  <a:cubicBezTo>
                    <a:pt x="-3941" y="35259"/>
                    <a:pt x="19028" y="5015"/>
                    <a:pt x="51924" y="568"/>
                  </a:cubicBezTo>
                  <a:cubicBezTo>
                    <a:pt x="84695" y="-3943"/>
                    <a:pt x="114998" y="19083"/>
                    <a:pt x="119449" y="51914"/>
                  </a:cubicBezTo>
                  <a:cubicBezTo>
                    <a:pt x="123900" y="84746"/>
                    <a:pt x="100930" y="114990"/>
                    <a:pt x="68099" y="119437"/>
                  </a:cubicBezTo>
                  <a:cubicBezTo>
                    <a:pt x="35263" y="123949"/>
                    <a:pt x="5078" y="100922"/>
                    <a:pt x="568" y="68090"/>
                  </a:cubicBezTo>
                  <a:close/>
                </a:path>
              </a:pathLst>
            </a:custGeom>
            <a:solidFill>
              <a:schemeClr val="lt1">
                <a:alpha val="10588"/>
              </a:schemeClr>
            </a:solidFill>
            <a:ln>
              <a:noFill/>
            </a:ln>
          </p:spPr>
          <p:txBody>
            <a:bodyPr wrap="square" lIns="38100" tIns="38100" rIns="38100" bIns="38100" anchor="ctr"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Avenir"/>
                <a:ea typeface="Avenir"/>
                <a:cs typeface="Avenir"/>
                <a:sym typeface="Avenir"/>
              </a:endParaRPr>
            </a:p>
          </p:txBody>
        </p:sp>
        <p:sp>
          <p:nvSpPr>
            <p:cNvPr id="274" name="Shape 274"/>
            <p:cNvSpPr/>
            <p:nvPr/>
          </p:nvSpPr>
          <p:spPr>
            <a:xfrm>
              <a:off x="5434003" y="3125333"/>
              <a:ext cx="138426" cy="138426"/>
            </a:xfrm>
            <a:custGeom>
              <a:avLst/>
              <a:gdLst/>
              <a:ahLst/>
              <a:cxnLst/>
              <a:rect l="0" t="0" r="0" b="0"/>
              <a:pathLst>
                <a:path w="120000" h="120000" extrusionOk="0">
                  <a:moveTo>
                    <a:pt x="562" y="68141"/>
                  </a:moveTo>
                  <a:cubicBezTo>
                    <a:pt x="-3947" y="35245"/>
                    <a:pt x="19081" y="5001"/>
                    <a:pt x="51853" y="550"/>
                  </a:cubicBezTo>
                  <a:cubicBezTo>
                    <a:pt x="84748" y="-3900"/>
                    <a:pt x="114992" y="19069"/>
                    <a:pt x="119443" y="51900"/>
                  </a:cubicBezTo>
                  <a:cubicBezTo>
                    <a:pt x="123894" y="84736"/>
                    <a:pt x="100924" y="114981"/>
                    <a:pt x="68093" y="119431"/>
                  </a:cubicBezTo>
                  <a:cubicBezTo>
                    <a:pt x="35257" y="123941"/>
                    <a:pt x="5072" y="100912"/>
                    <a:pt x="562" y="68141"/>
                  </a:cubicBezTo>
                  <a:close/>
                </a:path>
              </a:pathLst>
            </a:custGeom>
            <a:solidFill>
              <a:schemeClr val="lt1">
                <a:alpha val="10588"/>
              </a:schemeClr>
            </a:solidFill>
            <a:ln>
              <a:noFill/>
            </a:ln>
          </p:spPr>
          <p:txBody>
            <a:bodyPr wrap="square" lIns="38100" tIns="38100" rIns="38100" bIns="38100" anchor="ctr"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Avenir"/>
                <a:ea typeface="Avenir"/>
                <a:cs typeface="Avenir"/>
                <a:sym typeface="Avenir"/>
              </a:endParaRPr>
            </a:p>
          </p:txBody>
        </p:sp>
        <p:sp>
          <p:nvSpPr>
            <p:cNvPr id="275" name="Shape 275"/>
            <p:cNvSpPr/>
            <p:nvPr/>
          </p:nvSpPr>
          <p:spPr>
            <a:xfrm>
              <a:off x="5718126" y="3196360"/>
              <a:ext cx="138474" cy="138424"/>
            </a:xfrm>
            <a:custGeom>
              <a:avLst/>
              <a:gdLst/>
              <a:ahLst/>
              <a:cxnLst/>
              <a:rect l="0" t="0" r="0" b="0"/>
              <a:pathLst>
                <a:path w="120000" h="120000" extrusionOk="0">
                  <a:moveTo>
                    <a:pt x="550" y="68144"/>
                  </a:moveTo>
                  <a:cubicBezTo>
                    <a:pt x="-3898" y="35306"/>
                    <a:pt x="19062" y="5001"/>
                    <a:pt x="51879" y="550"/>
                  </a:cubicBezTo>
                  <a:cubicBezTo>
                    <a:pt x="84703" y="-3900"/>
                    <a:pt x="114935" y="19070"/>
                    <a:pt x="119443" y="51902"/>
                  </a:cubicBezTo>
                  <a:cubicBezTo>
                    <a:pt x="123892" y="84741"/>
                    <a:pt x="100931" y="114986"/>
                    <a:pt x="68114" y="119437"/>
                  </a:cubicBezTo>
                  <a:cubicBezTo>
                    <a:pt x="35290" y="123947"/>
                    <a:pt x="4999" y="100858"/>
                    <a:pt x="550" y="68144"/>
                  </a:cubicBezTo>
                  <a:close/>
                </a:path>
              </a:pathLst>
            </a:custGeom>
            <a:solidFill>
              <a:schemeClr val="lt1">
                <a:alpha val="10588"/>
              </a:schemeClr>
            </a:solidFill>
            <a:ln>
              <a:noFill/>
            </a:ln>
          </p:spPr>
          <p:txBody>
            <a:bodyPr wrap="square" lIns="38100" tIns="38100" rIns="38100" bIns="38100" anchor="ctr"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Avenir"/>
                <a:ea typeface="Avenir"/>
                <a:cs typeface="Avenir"/>
                <a:sym typeface="Avenir"/>
              </a:endParaRPr>
            </a:p>
          </p:txBody>
        </p:sp>
        <p:sp>
          <p:nvSpPr>
            <p:cNvPr id="276" name="Shape 276"/>
            <p:cNvSpPr/>
            <p:nvPr/>
          </p:nvSpPr>
          <p:spPr>
            <a:xfrm>
              <a:off x="5505035" y="1633695"/>
              <a:ext cx="138474" cy="138411"/>
            </a:xfrm>
            <a:custGeom>
              <a:avLst/>
              <a:gdLst/>
              <a:ahLst/>
              <a:cxnLst/>
              <a:rect l="0" t="0" r="0" b="0"/>
              <a:pathLst>
                <a:path w="120000" h="120000" extrusionOk="0">
                  <a:moveTo>
                    <a:pt x="550" y="68087"/>
                  </a:moveTo>
                  <a:cubicBezTo>
                    <a:pt x="-3898" y="35250"/>
                    <a:pt x="19062" y="4999"/>
                    <a:pt x="51879" y="550"/>
                  </a:cubicBezTo>
                  <a:cubicBezTo>
                    <a:pt x="84703" y="-3899"/>
                    <a:pt x="114994" y="19075"/>
                    <a:pt x="119443" y="51912"/>
                  </a:cubicBezTo>
                  <a:cubicBezTo>
                    <a:pt x="123892" y="84689"/>
                    <a:pt x="100931" y="115000"/>
                    <a:pt x="68114" y="119449"/>
                  </a:cubicBezTo>
                  <a:cubicBezTo>
                    <a:pt x="35290" y="123899"/>
                    <a:pt x="5058" y="100924"/>
                    <a:pt x="550" y="68087"/>
                  </a:cubicBezTo>
                  <a:close/>
                </a:path>
              </a:pathLst>
            </a:custGeom>
            <a:solidFill>
              <a:schemeClr val="lt1">
                <a:alpha val="10588"/>
              </a:schemeClr>
            </a:solidFill>
            <a:ln>
              <a:noFill/>
            </a:ln>
          </p:spPr>
          <p:txBody>
            <a:bodyPr wrap="square" lIns="38100" tIns="38100" rIns="38100" bIns="38100" anchor="ctr"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Avenir"/>
                <a:ea typeface="Avenir"/>
                <a:cs typeface="Avenir"/>
                <a:sym typeface="Avenir"/>
              </a:endParaRPr>
            </a:p>
          </p:txBody>
        </p:sp>
        <p:sp>
          <p:nvSpPr>
            <p:cNvPr id="277" name="Shape 277"/>
            <p:cNvSpPr/>
            <p:nvPr/>
          </p:nvSpPr>
          <p:spPr>
            <a:xfrm>
              <a:off x="5505035" y="7458178"/>
              <a:ext cx="138426" cy="138369"/>
            </a:xfrm>
            <a:custGeom>
              <a:avLst/>
              <a:gdLst/>
              <a:ahLst/>
              <a:cxnLst/>
              <a:rect l="0" t="0" r="0" b="0"/>
              <a:pathLst>
                <a:path w="120000" h="120000" extrusionOk="0">
                  <a:moveTo>
                    <a:pt x="550" y="68120"/>
                  </a:moveTo>
                  <a:cubicBezTo>
                    <a:pt x="-3900" y="35271"/>
                    <a:pt x="19069" y="5015"/>
                    <a:pt x="51900" y="562"/>
                  </a:cubicBezTo>
                  <a:cubicBezTo>
                    <a:pt x="84736" y="-3949"/>
                    <a:pt x="114921" y="19089"/>
                    <a:pt x="119431" y="51873"/>
                  </a:cubicBezTo>
                  <a:cubicBezTo>
                    <a:pt x="123941" y="84722"/>
                    <a:pt x="100912" y="114979"/>
                    <a:pt x="68075" y="119431"/>
                  </a:cubicBezTo>
                  <a:cubicBezTo>
                    <a:pt x="35245" y="123943"/>
                    <a:pt x="5001" y="100904"/>
                    <a:pt x="550" y="68120"/>
                  </a:cubicBezTo>
                  <a:close/>
                </a:path>
              </a:pathLst>
            </a:custGeom>
            <a:solidFill>
              <a:schemeClr val="lt1">
                <a:alpha val="10588"/>
              </a:schemeClr>
            </a:solidFill>
            <a:ln>
              <a:noFill/>
            </a:ln>
          </p:spPr>
          <p:txBody>
            <a:bodyPr wrap="square" lIns="38100" tIns="38100" rIns="38100" bIns="38100" anchor="ctr"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Avenir"/>
                <a:ea typeface="Avenir"/>
                <a:cs typeface="Avenir"/>
                <a:sym typeface="Avenir"/>
              </a:endParaRPr>
            </a:p>
          </p:txBody>
        </p:sp>
        <p:sp>
          <p:nvSpPr>
            <p:cNvPr id="278" name="Shape 278"/>
            <p:cNvSpPr/>
            <p:nvPr/>
          </p:nvSpPr>
          <p:spPr>
            <a:xfrm>
              <a:off x="2095577" y="3196360"/>
              <a:ext cx="138418" cy="138474"/>
            </a:xfrm>
            <a:custGeom>
              <a:avLst/>
              <a:gdLst/>
              <a:ahLst/>
              <a:cxnLst/>
              <a:rect l="0" t="0" r="0" b="0"/>
              <a:pathLst>
                <a:path w="120000" h="120000" extrusionOk="0">
                  <a:moveTo>
                    <a:pt x="556" y="68114"/>
                  </a:moveTo>
                  <a:cubicBezTo>
                    <a:pt x="-3923" y="35290"/>
                    <a:pt x="19049" y="5058"/>
                    <a:pt x="51886" y="550"/>
                  </a:cubicBezTo>
                  <a:cubicBezTo>
                    <a:pt x="84718" y="-3898"/>
                    <a:pt x="114969" y="19062"/>
                    <a:pt x="119449" y="51879"/>
                  </a:cubicBezTo>
                  <a:cubicBezTo>
                    <a:pt x="123899" y="84703"/>
                    <a:pt x="100927" y="114935"/>
                    <a:pt x="68089" y="119443"/>
                  </a:cubicBezTo>
                  <a:cubicBezTo>
                    <a:pt x="35257" y="123892"/>
                    <a:pt x="5006" y="100931"/>
                    <a:pt x="556" y="68114"/>
                  </a:cubicBezTo>
                  <a:close/>
                </a:path>
              </a:pathLst>
            </a:custGeom>
            <a:solidFill>
              <a:schemeClr val="lt1">
                <a:alpha val="10588"/>
              </a:schemeClr>
            </a:solidFill>
            <a:ln>
              <a:noFill/>
            </a:ln>
          </p:spPr>
          <p:txBody>
            <a:bodyPr wrap="square" lIns="38100" tIns="38100" rIns="38100" bIns="38100" anchor="ctr"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Avenir"/>
                <a:ea typeface="Avenir"/>
                <a:cs typeface="Avenir"/>
                <a:sym typeface="Avenir"/>
              </a:endParaRPr>
            </a:p>
          </p:txBody>
        </p:sp>
        <p:sp>
          <p:nvSpPr>
            <p:cNvPr id="279" name="Shape 279"/>
            <p:cNvSpPr/>
            <p:nvPr/>
          </p:nvSpPr>
          <p:spPr>
            <a:xfrm>
              <a:off x="5220912" y="5043151"/>
              <a:ext cx="138474" cy="138487"/>
            </a:xfrm>
            <a:custGeom>
              <a:avLst/>
              <a:gdLst/>
              <a:ahLst/>
              <a:cxnLst/>
              <a:rect l="0" t="0" r="0" b="0"/>
              <a:pathLst>
                <a:path w="120000" h="120000" extrusionOk="0">
                  <a:moveTo>
                    <a:pt x="550" y="68064"/>
                  </a:moveTo>
                  <a:cubicBezTo>
                    <a:pt x="-3898" y="35304"/>
                    <a:pt x="19062" y="5013"/>
                    <a:pt x="51879" y="568"/>
                  </a:cubicBezTo>
                  <a:cubicBezTo>
                    <a:pt x="84703" y="-3941"/>
                    <a:pt x="114935" y="19075"/>
                    <a:pt x="119443" y="51894"/>
                  </a:cubicBezTo>
                  <a:cubicBezTo>
                    <a:pt x="123892" y="84713"/>
                    <a:pt x="100931" y="114945"/>
                    <a:pt x="68049" y="119455"/>
                  </a:cubicBezTo>
                  <a:cubicBezTo>
                    <a:pt x="35290" y="123900"/>
                    <a:pt x="4999" y="100882"/>
                    <a:pt x="550" y="68064"/>
                  </a:cubicBezTo>
                  <a:close/>
                </a:path>
              </a:pathLst>
            </a:custGeom>
            <a:solidFill>
              <a:schemeClr val="lt1">
                <a:alpha val="10588"/>
              </a:schemeClr>
            </a:solidFill>
            <a:ln>
              <a:noFill/>
            </a:ln>
          </p:spPr>
          <p:txBody>
            <a:bodyPr wrap="square" lIns="38100" tIns="38100" rIns="38100" bIns="38100" anchor="ctr"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Avenir"/>
                <a:ea typeface="Avenir"/>
                <a:cs typeface="Avenir"/>
                <a:sym typeface="Avenir"/>
              </a:endParaRPr>
            </a:p>
          </p:txBody>
        </p:sp>
      </p:grpSp>
      <p:pic>
        <p:nvPicPr>
          <p:cNvPr id="280" name="Shape 280"/>
          <p:cNvPicPr preferRelativeResize="0"/>
          <p:nvPr/>
        </p:nvPicPr>
        <p:blipFill rotWithShape="1">
          <a:blip r:embed="rId3">
            <a:alphaModFix/>
          </a:blip>
          <a:srcRect/>
          <a:stretch/>
        </p:blipFill>
        <p:spPr>
          <a:xfrm>
            <a:off x="3799000" y="1204098"/>
            <a:ext cx="4278900" cy="1318799"/>
          </a:xfrm>
          <a:prstGeom prst="rect">
            <a:avLst/>
          </a:prstGeom>
          <a:noFill/>
          <a:ln>
            <a:noFill/>
          </a:ln>
        </p:spPr>
      </p:pic>
      <p:sp>
        <p:nvSpPr>
          <p:cNvPr id="281" name="Shape 281"/>
          <p:cNvSpPr txBox="1"/>
          <p:nvPr/>
        </p:nvSpPr>
        <p:spPr>
          <a:xfrm>
            <a:off x="1103810" y="3699523"/>
            <a:ext cx="9984380" cy="2062103"/>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Avenir"/>
              <a:buNone/>
            </a:pPr>
            <a:r>
              <a:rPr lang="en-US" sz="6000" b="1" dirty="0" smtClean="0">
                <a:solidFill>
                  <a:srgbClr val="F3F3F3"/>
                </a:solidFill>
                <a:latin typeface="Avenir"/>
                <a:ea typeface="Avenir"/>
                <a:cs typeface="Avenir"/>
                <a:sym typeface="Avenir"/>
              </a:rPr>
              <a:t>How AI is changing how we think about data analysis</a:t>
            </a:r>
            <a:endParaRPr lang="en-US" sz="6000" b="1" dirty="0">
              <a:solidFill>
                <a:srgbClr val="F3F3F3"/>
              </a:solidFill>
              <a:latin typeface="Avenir"/>
              <a:ea typeface="Avenir"/>
              <a:cs typeface="Avenir"/>
              <a:sym typeface="Aveni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27245"/>
            <a:ext cx="12222996" cy="6885245"/>
          </a:xfrm>
          <a:prstGeom prst="rect">
            <a:avLst/>
          </a:prstGeom>
        </p:spPr>
      </p:pic>
      <p:sp>
        <p:nvSpPr>
          <p:cNvPr id="8" name="TextBox 7"/>
          <p:cNvSpPr txBox="1"/>
          <p:nvPr/>
        </p:nvSpPr>
        <p:spPr>
          <a:xfrm>
            <a:off x="1583743" y="679068"/>
            <a:ext cx="9055510" cy="1815882"/>
          </a:xfrm>
          <a:prstGeom prst="rect">
            <a:avLst/>
          </a:prstGeom>
          <a:noFill/>
        </p:spPr>
        <p:txBody>
          <a:bodyPr wrap="square" rtlCol="0">
            <a:spAutoFit/>
          </a:bodyPr>
          <a:lstStyle/>
          <a:p>
            <a:r>
              <a:rPr lang="en-GB" sz="4000" b="1" dirty="0">
                <a:solidFill>
                  <a:srgbClr val="323232"/>
                </a:solidFill>
              </a:rPr>
              <a:t>The new AI spring</a:t>
            </a:r>
            <a:endParaRPr lang="en-US" sz="4000" b="1" dirty="0">
              <a:solidFill>
                <a:srgbClr val="323232"/>
              </a:solidFill>
            </a:endParaRPr>
          </a:p>
          <a:p>
            <a:endParaRPr lang="en-US" sz="3600" dirty="0">
              <a:solidFill>
                <a:srgbClr val="FFFFFF"/>
              </a:solidFill>
              <a:ea typeface="Helvetica Neue" charset="0"/>
              <a:cs typeface="Helvetica Neue" charset="0"/>
            </a:endParaRPr>
          </a:p>
          <a:p>
            <a:endParaRPr lang="en-US" sz="3600" dirty="0">
              <a:solidFill>
                <a:srgbClr val="FFFFFF"/>
              </a:solidFill>
              <a:ea typeface="Helvetica Neue" charset="0"/>
              <a:cs typeface="Helvetica Neue" charset="0"/>
            </a:endParaRPr>
          </a:p>
        </p:txBody>
      </p:sp>
    </p:spTree>
    <p:extLst>
      <p:ext uri="{BB962C8B-B14F-4D97-AF65-F5344CB8AC3E}">
        <p14:creationId xmlns:p14="http://schemas.microsoft.com/office/powerpoint/2010/main" val="20010878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riangle 7"/>
          <p:cNvSpPr/>
          <p:nvPr/>
        </p:nvSpPr>
        <p:spPr>
          <a:xfrm rot="16200000">
            <a:off x="6784543" y="1670759"/>
            <a:ext cx="1784210" cy="1880820"/>
          </a:xfrm>
          <a:prstGeom prst="triangl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cxnSp>
        <p:nvCxnSpPr>
          <p:cNvPr id="17" name="Elbow Connector 16"/>
          <p:cNvCxnSpPr>
            <a:stCxn id="7" idx="0"/>
            <a:endCxn id="15" idx="3"/>
          </p:cNvCxnSpPr>
          <p:nvPr/>
        </p:nvCxnSpPr>
        <p:spPr>
          <a:xfrm rot="16200000" flipV="1">
            <a:off x="8401082" y="762021"/>
            <a:ext cx="685369" cy="1647636"/>
          </a:xfrm>
          <a:prstGeom prst="bentConnector2">
            <a:avLst/>
          </a:prstGeom>
          <a:ln w="63500">
            <a:solidFill>
              <a:srgbClr val="0070C0"/>
            </a:solidFill>
            <a:tailEnd type="triangle"/>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541717" y="4177328"/>
            <a:ext cx="3558107" cy="2618544"/>
          </a:xfrm>
          <a:prstGeom prst="rect">
            <a:avLst/>
          </a:prstGeom>
        </p:spPr>
      </p:pic>
      <p:pic>
        <p:nvPicPr>
          <p:cNvPr id="6" name="Picture 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494323" y="1672569"/>
            <a:ext cx="2451583" cy="1924027"/>
          </a:xfrm>
          <a:prstGeom prst="rect">
            <a:avLst/>
          </a:prstGeom>
        </p:spPr>
      </p:pic>
      <p:pic>
        <p:nvPicPr>
          <p:cNvPr id="7" name="Picture 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767484" y="1928523"/>
            <a:ext cx="1600200" cy="1305448"/>
          </a:xfrm>
          <a:prstGeom prst="roundRect">
            <a:avLst/>
          </a:prstGeom>
        </p:spPr>
      </p:pic>
      <p:sp>
        <p:nvSpPr>
          <p:cNvPr id="9" name="TextBox 8"/>
          <p:cNvSpPr txBox="1"/>
          <p:nvPr/>
        </p:nvSpPr>
        <p:spPr>
          <a:xfrm>
            <a:off x="7221923" y="2311444"/>
            <a:ext cx="1272400" cy="646331"/>
          </a:xfrm>
          <a:prstGeom prst="rect">
            <a:avLst/>
          </a:prstGeom>
          <a:noFill/>
        </p:spPr>
        <p:txBody>
          <a:bodyPr wrap="none" rtlCol="0">
            <a:spAutoFit/>
          </a:bodyPr>
          <a:lstStyle/>
          <a:p>
            <a:r>
              <a:rPr lang="en-US" dirty="0">
                <a:solidFill>
                  <a:srgbClr val="FFFFFF"/>
                </a:solidFill>
              </a:rPr>
              <a:t>Raw Pixels</a:t>
            </a:r>
          </a:p>
          <a:p>
            <a:r>
              <a:rPr lang="en-US" dirty="0">
                <a:solidFill>
                  <a:srgbClr val="FFFFFF"/>
                </a:solidFill>
              </a:rPr>
              <a:t>Game State</a:t>
            </a:r>
          </a:p>
        </p:txBody>
      </p:sp>
      <p:cxnSp>
        <p:nvCxnSpPr>
          <p:cNvPr id="11" name="Elbow Connector 10"/>
          <p:cNvCxnSpPr/>
          <p:nvPr/>
        </p:nvCxnSpPr>
        <p:spPr>
          <a:xfrm flipV="1">
            <a:off x="9065189" y="3686755"/>
            <a:ext cx="618173" cy="1596362"/>
          </a:xfrm>
          <a:prstGeom prst="bentConnector2">
            <a:avLst/>
          </a:prstGeom>
          <a:ln w="63500">
            <a:solidFill>
              <a:srgbClr val="0070C0"/>
            </a:solidFill>
            <a:tailEnd type="triangle"/>
          </a:ln>
        </p:spPr>
        <p:style>
          <a:lnRef idx="1">
            <a:schemeClr val="accent1"/>
          </a:lnRef>
          <a:fillRef idx="0">
            <a:schemeClr val="accent1"/>
          </a:fillRef>
          <a:effectRef idx="0">
            <a:schemeClr val="accent1"/>
          </a:effectRef>
          <a:fontRef idx="minor">
            <a:schemeClr val="tx1"/>
          </a:fontRef>
        </p:style>
      </p:cxnSp>
      <p:pic>
        <p:nvPicPr>
          <p:cNvPr id="12" name="Picture 11"/>
          <p:cNvPicPr>
            <a:picLocks noChangeAspect="1"/>
          </p:cNvPicPr>
          <p:nvPr/>
        </p:nvPicPr>
        <p:blipFill>
          <a:blip r:embed="rId5">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flipH="1">
            <a:off x="3531746" y="1284715"/>
            <a:ext cx="2708543" cy="2698637"/>
          </a:xfrm>
          <a:prstGeom prst="rect">
            <a:avLst/>
          </a:prstGeom>
        </p:spPr>
      </p:pic>
      <p:cxnSp>
        <p:nvCxnSpPr>
          <p:cNvPr id="14" name="Straight Arrow Connector 13"/>
          <p:cNvCxnSpPr/>
          <p:nvPr/>
        </p:nvCxnSpPr>
        <p:spPr>
          <a:xfrm flipH="1" flipV="1">
            <a:off x="6064624" y="2634033"/>
            <a:ext cx="887505" cy="15038"/>
          </a:xfrm>
          <a:prstGeom prst="straightConnector1">
            <a:avLst/>
          </a:prstGeom>
          <a:ln w="635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5" name="Rounded Rectangle 14"/>
          <p:cNvSpPr/>
          <p:nvPr/>
        </p:nvSpPr>
        <p:spPr>
          <a:xfrm>
            <a:off x="6400431" y="953926"/>
            <a:ext cx="1519517" cy="578455"/>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FFFFFF"/>
                </a:solidFill>
              </a:rPr>
              <a:t>Reward (Score)</a:t>
            </a:r>
          </a:p>
        </p:txBody>
      </p:sp>
      <p:cxnSp>
        <p:nvCxnSpPr>
          <p:cNvPr id="19" name="Elbow Connector 18"/>
          <p:cNvCxnSpPr>
            <a:stCxn id="15" idx="1"/>
          </p:cNvCxnSpPr>
          <p:nvPr/>
        </p:nvCxnSpPr>
        <p:spPr>
          <a:xfrm rot="10800000" flipV="1">
            <a:off x="5754603" y="1243153"/>
            <a:ext cx="645828" cy="718641"/>
          </a:xfrm>
          <a:prstGeom prst="bentConnector2">
            <a:avLst/>
          </a:prstGeom>
          <a:ln w="635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Elbow Connector 21"/>
          <p:cNvCxnSpPr/>
          <p:nvPr/>
        </p:nvCxnSpPr>
        <p:spPr>
          <a:xfrm rot="16200000" flipH="1">
            <a:off x="3854167" y="4166957"/>
            <a:ext cx="3220619" cy="1354647"/>
          </a:xfrm>
          <a:prstGeom prst="bentConnector3">
            <a:avLst>
              <a:gd name="adj1" fmla="val 100521"/>
            </a:avLst>
          </a:prstGeom>
          <a:ln w="635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8" name="Rounded Rectangle 27"/>
          <p:cNvSpPr/>
          <p:nvPr/>
        </p:nvSpPr>
        <p:spPr>
          <a:xfrm>
            <a:off x="4027394" y="4069957"/>
            <a:ext cx="1519517" cy="578455"/>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FF"/>
                </a:solidFill>
              </a:rPr>
              <a:t>Game</a:t>
            </a:r>
          </a:p>
          <a:p>
            <a:pPr algn="ctr"/>
            <a:r>
              <a:rPr lang="en-US" dirty="0">
                <a:solidFill>
                  <a:srgbClr val="FFFFFF"/>
                </a:solidFill>
              </a:rPr>
              <a:t>Controls</a:t>
            </a:r>
          </a:p>
        </p:txBody>
      </p:sp>
      <p:sp>
        <p:nvSpPr>
          <p:cNvPr id="29" name="TextBox 28"/>
          <p:cNvSpPr txBox="1"/>
          <p:nvPr/>
        </p:nvSpPr>
        <p:spPr>
          <a:xfrm>
            <a:off x="410734" y="307595"/>
            <a:ext cx="5363584" cy="646331"/>
          </a:xfrm>
          <a:prstGeom prst="rect">
            <a:avLst/>
          </a:prstGeom>
          <a:noFill/>
        </p:spPr>
        <p:txBody>
          <a:bodyPr wrap="none" rtlCol="0">
            <a:spAutoFit/>
          </a:bodyPr>
          <a:lstStyle/>
          <a:p>
            <a:r>
              <a:rPr lang="en-US" sz="3600" dirty="0">
                <a:solidFill>
                  <a:srgbClr val="323232"/>
                </a:solidFill>
              </a:rPr>
              <a:t>2014: DeepMind Q Learner</a:t>
            </a:r>
          </a:p>
        </p:txBody>
      </p:sp>
      <p:sp>
        <p:nvSpPr>
          <p:cNvPr id="4" name="TextBox 3"/>
          <p:cNvSpPr txBox="1"/>
          <p:nvPr/>
        </p:nvSpPr>
        <p:spPr>
          <a:xfrm>
            <a:off x="731970" y="4325246"/>
            <a:ext cx="2328073" cy="646331"/>
          </a:xfrm>
          <a:prstGeom prst="rect">
            <a:avLst/>
          </a:prstGeom>
          <a:noFill/>
        </p:spPr>
        <p:txBody>
          <a:bodyPr wrap="none" rtlCol="0">
            <a:spAutoFit/>
          </a:bodyPr>
          <a:lstStyle/>
          <a:p>
            <a:r>
              <a:rPr lang="en-US" dirty="0" err="1">
                <a:solidFill>
                  <a:srgbClr val="323232"/>
                </a:solidFill>
              </a:rPr>
              <a:t>Demis</a:t>
            </a:r>
            <a:r>
              <a:rPr lang="en-US" dirty="0">
                <a:solidFill>
                  <a:srgbClr val="323232"/>
                </a:solidFill>
              </a:rPr>
              <a:t> Hassabis</a:t>
            </a:r>
          </a:p>
          <a:p>
            <a:r>
              <a:rPr lang="en-US" dirty="0">
                <a:solidFill>
                  <a:srgbClr val="323232"/>
                </a:solidFill>
              </a:rPr>
              <a:t>DeepMind Co-Founder</a:t>
            </a:r>
          </a:p>
        </p:txBody>
      </p:sp>
      <p:pic>
        <p:nvPicPr>
          <p:cNvPr id="3" name="Picture 2"/>
          <p:cNvPicPr>
            <a:picLocks noChangeAspect="1"/>
          </p:cNvPicPr>
          <p:nvPr/>
        </p:nvPicPr>
        <p:blipFill>
          <a:blip r:embed="rId6"/>
          <a:stretch>
            <a:fillRect/>
          </a:stretch>
        </p:blipFill>
        <p:spPr>
          <a:xfrm>
            <a:off x="694145" y="2013107"/>
            <a:ext cx="2056850" cy="2056850"/>
          </a:xfrm>
          <a:prstGeom prst="rect">
            <a:avLst/>
          </a:prstGeom>
        </p:spPr>
      </p:pic>
    </p:spTree>
    <p:extLst>
      <p:ext uri="{BB962C8B-B14F-4D97-AF65-F5344CB8AC3E}">
        <p14:creationId xmlns:p14="http://schemas.microsoft.com/office/powerpoint/2010/main" val="17739738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1500431" y="570580"/>
            <a:ext cx="9055510" cy="1815882"/>
          </a:xfrm>
          <a:prstGeom prst="rect">
            <a:avLst/>
          </a:prstGeom>
          <a:noFill/>
        </p:spPr>
        <p:txBody>
          <a:bodyPr wrap="square" rtlCol="0">
            <a:spAutoFit/>
          </a:bodyPr>
          <a:lstStyle/>
          <a:p>
            <a:r>
              <a:rPr lang="en-CA" sz="4000" b="1" dirty="0">
                <a:solidFill>
                  <a:srgbClr val="FFFFFF"/>
                </a:solidFill>
              </a:rPr>
              <a:t>Artificial Intelligence is the new Electricity</a:t>
            </a:r>
            <a:endParaRPr lang="en-US" sz="4000" b="1" dirty="0">
              <a:solidFill>
                <a:srgbClr val="FFFFFF"/>
              </a:solidFill>
            </a:endParaRPr>
          </a:p>
          <a:p>
            <a:endParaRPr lang="en-US" sz="3600" dirty="0">
              <a:solidFill>
                <a:srgbClr val="FFFFFF"/>
              </a:solidFill>
              <a:ea typeface="Helvetica Neue" charset="0"/>
              <a:cs typeface="Helvetica Neue" charset="0"/>
            </a:endParaRPr>
          </a:p>
          <a:p>
            <a:endParaRPr lang="en-US" sz="3600" dirty="0">
              <a:solidFill>
                <a:srgbClr val="FFFFFF"/>
              </a:solidFill>
              <a:ea typeface="Helvetica Neue" charset="0"/>
              <a:cs typeface="Helvetica Neue" charset="0"/>
            </a:endParaRPr>
          </a:p>
        </p:txBody>
      </p:sp>
      <p:pic>
        <p:nvPicPr>
          <p:cNvPr id="5" name="Picture 4"/>
          <p:cNvPicPr>
            <a:picLocks noChangeAspect="1"/>
          </p:cNvPicPr>
          <p:nvPr/>
        </p:nvPicPr>
        <p:blipFill>
          <a:blip r:embed="rId3" cstate="screen">
            <a:alphaModFix amt="20000"/>
            <a:extLst>
              <a:ext uri="{28A0092B-C50C-407E-A947-70E740481C1C}">
                <a14:useLocalDpi xmlns:a14="http://schemas.microsoft.com/office/drawing/2010/main"/>
              </a:ext>
            </a:extLst>
          </a:blip>
          <a:stretch>
            <a:fillRect/>
          </a:stretch>
        </p:blipFill>
        <p:spPr>
          <a:xfrm>
            <a:off x="573465" y="379188"/>
            <a:ext cx="817385" cy="538480"/>
          </a:xfrm>
          <a:prstGeom prst="rect">
            <a:avLst/>
          </a:prstGeom>
          <a:effectLst/>
        </p:spPr>
      </p:pic>
      <p:pic>
        <p:nvPicPr>
          <p:cNvPr id="7" name="Picture 6"/>
          <p:cNvPicPr>
            <a:picLocks noChangeAspect="1"/>
          </p:cNvPicPr>
          <p:nvPr/>
        </p:nvPicPr>
        <p:blipFill>
          <a:blip r:embed="rId4" cstate="screen">
            <a:alphaModFix amt="20000"/>
            <a:extLst>
              <a:ext uri="{28A0092B-C50C-407E-A947-70E740481C1C}">
                <a14:useLocalDpi xmlns:a14="http://schemas.microsoft.com/office/drawing/2010/main"/>
              </a:ext>
            </a:extLst>
          </a:blip>
          <a:stretch>
            <a:fillRect/>
          </a:stretch>
        </p:blipFill>
        <p:spPr>
          <a:xfrm rot="10800000">
            <a:off x="10555941" y="570580"/>
            <a:ext cx="680211" cy="448112"/>
          </a:xfrm>
          <a:prstGeom prst="rect">
            <a:avLst/>
          </a:prstGeom>
          <a:effectLst/>
        </p:spPr>
      </p:pic>
      <p:sp>
        <p:nvSpPr>
          <p:cNvPr id="9" name="TextBox 8"/>
          <p:cNvSpPr txBox="1"/>
          <p:nvPr/>
        </p:nvSpPr>
        <p:spPr>
          <a:xfrm>
            <a:off x="2951286" y="6223849"/>
            <a:ext cx="6494929" cy="553998"/>
          </a:xfrm>
          <a:prstGeom prst="rect">
            <a:avLst/>
          </a:prstGeom>
          <a:noFill/>
        </p:spPr>
        <p:txBody>
          <a:bodyPr wrap="square" rtlCol="0">
            <a:spAutoFit/>
          </a:bodyPr>
          <a:lstStyle/>
          <a:p>
            <a:pPr algn="ctr"/>
            <a:r>
              <a:rPr lang="en-US" sz="1200" dirty="0">
                <a:solidFill>
                  <a:srgbClr val="FFFFFF"/>
                </a:solidFill>
                <a:hlinkClick r:id="rId5"/>
              </a:rPr>
              <a:t>https://www.gsb.stanford.edu/insights/andrew-ng-why-ai-new-electricity</a:t>
            </a:r>
            <a:endParaRPr lang="en-US" sz="1200" dirty="0">
              <a:solidFill>
                <a:srgbClr val="FFFFFF"/>
              </a:solidFill>
            </a:endParaRPr>
          </a:p>
          <a:p>
            <a:pPr algn="ctr"/>
            <a:endParaRPr lang="en-US" dirty="0">
              <a:solidFill>
                <a:srgbClr val="FFFFFF"/>
              </a:solidFill>
            </a:endParaRPr>
          </a:p>
        </p:txBody>
      </p:sp>
      <p:sp>
        <p:nvSpPr>
          <p:cNvPr id="10" name="Rectangle 9"/>
          <p:cNvSpPr/>
          <p:nvPr/>
        </p:nvSpPr>
        <p:spPr>
          <a:xfrm>
            <a:off x="1686291" y="1852967"/>
            <a:ext cx="6698291" cy="2739211"/>
          </a:xfrm>
          <a:prstGeom prst="rect">
            <a:avLst/>
          </a:prstGeom>
        </p:spPr>
        <p:txBody>
          <a:bodyPr wrap="square">
            <a:spAutoFit/>
          </a:bodyPr>
          <a:lstStyle/>
          <a:p>
            <a:r>
              <a:rPr lang="en-US" sz="2400" dirty="0">
                <a:solidFill>
                  <a:schemeClr val="bg2"/>
                </a:solidFill>
              </a:rPr>
              <a:t>“Just as electricity transformed almost everything 100 years ago, today I actually have a hard time thinking of an industry that I don’t think AI will transform in the next several years”  </a:t>
            </a:r>
          </a:p>
          <a:p>
            <a:endParaRPr lang="en-US" sz="2400" dirty="0">
              <a:solidFill>
                <a:schemeClr val="bg2"/>
              </a:solidFill>
            </a:endParaRPr>
          </a:p>
          <a:p>
            <a:r>
              <a:rPr lang="en-US" sz="2400" dirty="0">
                <a:solidFill>
                  <a:schemeClr val="bg2"/>
                </a:solidFill>
              </a:rPr>
              <a:t>Andrew Ng, </a:t>
            </a:r>
          </a:p>
          <a:p>
            <a:r>
              <a:rPr lang="en-US" sz="1400" dirty="0">
                <a:solidFill>
                  <a:schemeClr val="bg2"/>
                </a:solidFill>
              </a:rPr>
              <a:t>Chief Scientist of Baidu; Chairman and Co-Founder of Coursera; Stanford CS faculty</a:t>
            </a:r>
          </a:p>
        </p:txBody>
      </p:sp>
      <p:pic>
        <p:nvPicPr>
          <p:cNvPr id="3" name="Picture 2"/>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9093292" y="2036008"/>
            <a:ext cx="1802754" cy="1802754"/>
          </a:xfrm>
          <a:prstGeom prst="rect">
            <a:avLst/>
          </a:prstGeom>
        </p:spPr>
      </p:pic>
    </p:spTree>
    <p:extLst>
      <p:ext uri="{BB962C8B-B14F-4D97-AF65-F5344CB8AC3E}">
        <p14:creationId xmlns:p14="http://schemas.microsoft.com/office/powerpoint/2010/main" val="16628911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extBox 50"/>
          <p:cNvSpPr txBox="1"/>
          <p:nvPr/>
        </p:nvSpPr>
        <p:spPr>
          <a:xfrm>
            <a:off x="605116" y="1948964"/>
            <a:ext cx="6549352" cy="4054956"/>
          </a:xfrm>
          <a:prstGeom prst="rect">
            <a:avLst/>
          </a:prstGeom>
          <a:noFill/>
        </p:spPr>
        <p:txBody>
          <a:bodyPr wrap="square" rtlCol="0">
            <a:spAutoFit/>
          </a:bodyPr>
          <a:lstStyle/>
          <a:p>
            <a:r>
              <a:rPr lang="en-US" sz="2800" dirty="0">
                <a:solidFill>
                  <a:srgbClr val="0070C0"/>
                </a:solidFill>
              </a:rPr>
              <a:t>Insurance:</a:t>
            </a:r>
            <a:r>
              <a:rPr lang="en-US" sz="2800" dirty="0">
                <a:solidFill>
                  <a:srgbClr val="FFFFFF"/>
                </a:solidFill>
              </a:rPr>
              <a:t> </a:t>
            </a:r>
            <a:r>
              <a:rPr lang="en-US" sz="2800" dirty="0">
                <a:solidFill>
                  <a:schemeClr val="bg2"/>
                </a:solidFill>
              </a:rPr>
              <a:t>Intelligent Claims Processing</a:t>
            </a:r>
          </a:p>
          <a:p>
            <a:r>
              <a:rPr lang="en-US" sz="1800" dirty="0">
                <a:solidFill>
                  <a:schemeClr val="bg2"/>
                </a:solidFill>
                <a:latin typeface="Avenir Book"/>
              </a:rPr>
              <a:t>Process mining to identify bottlenecks and improve efficiency. Identify patterns of fraud. Build predictive underwriting models </a:t>
            </a:r>
          </a:p>
          <a:p>
            <a:endParaRPr lang="en-US" sz="1050" dirty="0">
              <a:solidFill>
                <a:srgbClr val="FFFFFF"/>
              </a:solidFill>
            </a:endParaRPr>
          </a:p>
          <a:p>
            <a:r>
              <a:rPr lang="en-US" sz="2800" dirty="0">
                <a:solidFill>
                  <a:srgbClr val="0070C0"/>
                </a:solidFill>
              </a:rPr>
              <a:t>Legal:</a:t>
            </a:r>
            <a:r>
              <a:rPr lang="en-US" sz="2800" dirty="0">
                <a:solidFill>
                  <a:srgbClr val="FFFFFF"/>
                </a:solidFill>
              </a:rPr>
              <a:t> </a:t>
            </a:r>
            <a:r>
              <a:rPr lang="en-US" sz="2800" dirty="0">
                <a:solidFill>
                  <a:schemeClr val="bg2"/>
                </a:solidFill>
              </a:rPr>
              <a:t>Paralegal Powered by AI</a:t>
            </a:r>
          </a:p>
          <a:p>
            <a:r>
              <a:rPr lang="en-US" sz="1800" dirty="0">
                <a:solidFill>
                  <a:schemeClr val="bg2"/>
                </a:solidFill>
                <a:latin typeface="Avenir Book"/>
              </a:rPr>
              <a:t>ROSS is an A.I. lawyer that helps human lawyers research faster and focus more on advising clients</a:t>
            </a:r>
          </a:p>
          <a:p>
            <a:endParaRPr lang="en-US" sz="800" dirty="0">
              <a:solidFill>
                <a:srgbClr val="FFFFFF"/>
              </a:solidFill>
            </a:endParaRPr>
          </a:p>
          <a:p>
            <a:r>
              <a:rPr lang="en-US" sz="2800" dirty="0">
                <a:solidFill>
                  <a:srgbClr val="0070C0"/>
                </a:solidFill>
              </a:rPr>
              <a:t>Healthcare:</a:t>
            </a:r>
            <a:r>
              <a:rPr lang="en-US" sz="2800" dirty="0">
                <a:solidFill>
                  <a:srgbClr val="FFFFFF"/>
                </a:solidFill>
              </a:rPr>
              <a:t> </a:t>
            </a:r>
            <a:r>
              <a:rPr lang="en-US" sz="2800" dirty="0">
                <a:solidFill>
                  <a:schemeClr val="bg2"/>
                </a:solidFill>
              </a:rPr>
              <a:t>Watson Oncology</a:t>
            </a:r>
          </a:p>
          <a:p>
            <a:r>
              <a:rPr lang="en-US" sz="1800" dirty="0">
                <a:solidFill>
                  <a:schemeClr val="bg2"/>
                </a:solidFill>
                <a:latin typeface="Avenir Book"/>
              </a:rPr>
              <a:t>Evidence based treatment options learned from world renowned MSK experts. </a:t>
            </a:r>
            <a:r>
              <a:rPr lang="en-US" sz="1800" i="1" dirty="0">
                <a:solidFill>
                  <a:schemeClr val="bg2"/>
                </a:solidFill>
                <a:latin typeface="Avenir Book"/>
              </a:rPr>
              <a:t>“like having a capable, knowledgeable colleague” </a:t>
            </a:r>
            <a:r>
              <a:rPr lang="en-US" sz="1800" dirty="0">
                <a:solidFill>
                  <a:schemeClr val="bg2"/>
                </a:solidFill>
                <a:latin typeface="Avenir Book"/>
              </a:rPr>
              <a:t>working with every clinician</a:t>
            </a:r>
            <a:endParaRPr lang="en-US" sz="1800" i="1" dirty="0">
              <a:solidFill>
                <a:schemeClr val="bg2"/>
              </a:solidFill>
              <a:latin typeface="Avenir Book"/>
            </a:endParaRPr>
          </a:p>
          <a:p>
            <a:endParaRPr lang="en-US" sz="1100" dirty="0">
              <a:solidFill>
                <a:schemeClr val="bg2"/>
              </a:solidFill>
            </a:endParaRPr>
          </a:p>
        </p:txBody>
      </p:sp>
      <p:pic>
        <p:nvPicPr>
          <p:cNvPr id="3" name="Picture 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792583" y="1948964"/>
            <a:ext cx="3399417" cy="2689412"/>
          </a:xfrm>
          <a:prstGeom prst="rect">
            <a:avLst/>
          </a:prstGeom>
          <a:effectLst>
            <a:outerShdw blurRad="50800" dist="38100" dir="2700000" algn="tl" rotWithShape="0">
              <a:prstClr val="black">
                <a:alpha val="40000"/>
              </a:prstClr>
            </a:outerShdw>
          </a:effectLst>
        </p:spPr>
      </p:pic>
      <p:pic>
        <p:nvPicPr>
          <p:cNvPr id="6" name="Picture 5"/>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154468" y="2977664"/>
            <a:ext cx="3494190" cy="3321424"/>
          </a:xfrm>
          <a:prstGeom prst="rect">
            <a:avLst/>
          </a:prstGeom>
          <a:effectLst>
            <a:outerShdw blurRad="50800" dist="76200" dir="2700000" algn="tl" rotWithShape="0">
              <a:prstClr val="black">
                <a:alpha val="40000"/>
              </a:prstClr>
            </a:outerShdw>
          </a:effectLst>
        </p:spPr>
      </p:pic>
      <p:pic>
        <p:nvPicPr>
          <p:cNvPr id="5" name="Picture 4"/>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523863" y="3694480"/>
            <a:ext cx="2249590" cy="2604608"/>
          </a:xfrm>
          <a:prstGeom prst="rect">
            <a:avLst/>
          </a:prstGeom>
          <a:effectLst>
            <a:outerShdw blurRad="50800" dist="38100" dir="2700000" algn="tl" rotWithShape="0">
              <a:prstClr val="black">
                <a:alpha val="40000"/>
              </a:prstClr>
            </a:outerShdw>
          </a:effectLst>
        </p:spPr>
      </p:pic>
      <p:sp>
        <p:nvSpPr>
          <p:cNvPr id="7" name="Shape 833"/>
          <p:cNvSpPr/>
          <p:nvPr/>
        </p:nvSpPr>
        <p:spPr>
          <a:xfrm>
            <a:off x="0" y="0"/>
            <a:ext cx="12192000" cy="1152000"/>
          </a:xfrm>
          <a:prstGeom prst="rect">
            <a:avLst/>
          </a:prstGeom>
          <a:gradFill>
            <a:gsLst>
              <a:gs pos="0">
                <a:srgbClr val="11B595"/>
              </a:gs>
              <a:gs pos="99000">
                <a:srgbClr val="31A2FF"/>
              </a:gs>
              <a:gs pos="100000">
                <a:srgbClr val="31A2FF"/>
              </a:gs>
            </a:gsLst>
            <a:lin ang="0" scaled="0"/>
          </a:gradFill>
          <a:ln>
            <a:noFill/>
          </a:ln>
        </p:spPr>
        <p:txBody>
          <a:bodyPr wrap="square" lIns="91425" tIns="45700" rIns="91425" bIns="45700" anchor="ctr" anchorCtr="0">
            <a:noAutofit/>
          </a:bodyPr>
          <a:lstStyle/>
          <a:p>
            <a:pPr lvl="0" algn="ctr">
              <a:buClr>
                <a:schemeClr val="lt1"/>
              </a:buClr>
              <a:buSzPct val="25000"/>
            </a:pPr>
            <a:r>
              <a:rPr lang="en-US" sz="3200" b="1" dirty="0">
                <a:solidFill>
                  <a:schemeClr val="bg1"/>
                </a:solidFill>
                <a:latin typeface="Helvetica" charset="0"/>
                <a:ea typeface="Helvetica" charset="0"/>
                <a:cs typeface="Helvetica" charset="0"/>
              </a:rPr>
              <a:t>How AI &amp; Machine Learning </a:t>
            </a:r>
            <a:br>
              <a:rPr lang="en-US" sz="3200" b="1" dirty="0">
                <a:solidFill>
                  <a:schemeClr val="bg1"/>
                </a:solidFill>
                <a:latin typeface="Helvetica" charset="0"/>
                <a:ea typeface="Helvetica" charset="0"/>
                <a:cs typeface="Helvetica" charset="0"/>
              </a:rPr>
            </a:br>
            <a:r>
              <a:rPr lang="en-US" sz="3200" dirty="0">
                <a:solidFill>
                  <a:schemeClr val="bg1"/>
                </a:solidFill>
                <a:latin typeface="Helvetica Light" charset="0"/>
                <a:ea typeface="Helvetica Light" charset="0"/>
                <a:cs typeface="Helvetica Light" charset="0"/>
              </a:rPr>
              <a:t>are changing many professions</a:t>
            </a:r>
            <a:endParaRPr lang="en-US" sz="3000" b="1" i="0" u="none" strike="noStrike" cap="none" dirty="0">
              <a:solidFill>
                <a:schemeClr val="lt1"/>
              </a:solidFill>
              <a:latin typeface="Avenir"/>
              <a:ea typeface="Avenir"/>
              <a:cs typeface="Avenir"/>
              <a:sym typeface="Avenir"/>
            </a:endParaRPr>
          </a:p>
        </p:txBody>
      </p:sp>
    </p:spTree>
    <p:extLst>
      <p:ext uri="{BB962C8B-B14F-4D97-AF65-F5344CB8AC3E}">
        <p14:creationId xmlns:p14="http://schemas.microsoft.com/office/powerpoint/2010/main" val="9663052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12191999" cy="6858000"/>
          </a:xfrm>
          <a:prstGeom prst="rect">
            <a:avLst/>
          </a:prstGeom>
        </p:spPr>
      </p:pic>
      <p:sp>
        <p:nvSpPr>
          <p:cNvPr id="7" name="Title 1"/>
          <p:cNvSpPr txBox="1">
            <a:spLocks/>
          </p:cNvSpPr>
          <p:nvPr/>
        </p:nvSpPr>
        <p:spPr>
          <a:xfrm>
            <a:off x="361645" y="246545"/>
            <a:ext cx="12192000" cy="1232927"/>
          </a:xfrm>
          <a:prstGeom prst="rect">
            <a:avLst/>
          </a:prstGeom>
        </p:spPr>
        <p:txBody>
          <a:bodyPr vert="horz" lIns="91440" tIns="45720" rIns="91440" bIns="45720" rtlCol="0" anchor="b">
            <a:normAutofit fontScale="90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b="1" dirty="0">
                <a:solidFill>
                  <a:srgbClr val="FFFFFF"/>
                </a:solidFill>
                <a:latin typeface="Helvetica" charset="0"/>
                <a:ea typeface="Helvetica" charset="0"/>
                <a:cs typeface="Helvetica" charset="0"/>
              </a:rPr>
              <a:t>A New Hope </a:t>
            </a:r>
            <a:br>
              <a:rPr lang="en-US" b="1" dirty="0">
                <a:solidFill>
                  <a:srgbClr val="FFFFFF"/>
                </a:solidFill>
                <a:latin typeface="Helvetica" charset="0"/>
                <a:ea typeface="Helvetica" charset="0"/>
                <a:cs typeface="Helvetica" charset="0"/>
              </a:rPr>
            </a:br>
            <a:r>
              <a:rPr lang="en-US" sz="4800" dirty="0">
                <a:solidFill>
                  <a:srgbClr val="FFFFFF"/>
                </a:solidFill>
                <a:latin typeface="Helvetica Light" charset="0"/>
                <a:ea typeface="Helvetica Light" charset="0"/>
                <a:cs typeface="Helvetica Light" charset="0"/>
              </a:rPr>
              <a:t>a new generation of AI</a:t>
            </a:r>
          </a:p>
        </p:txBody>
      </p:sp>
      <p:sp>
        <p:nvSpPr>
          <p:cNvPr id="8" name="TextBox 7"/>
          <p:cNvSpPr txBox="1"/>
          <p:nvPr/>
        </p:nvSpPr>
        <p:spPr>
          <a:xfrm>
            <a:off x="361645" y="1479472"/>
            <a:ext cx="10327343" cy="5201424"/>
          </a:xfrm>
          <a:prstGeom prst="rect">
            <a:avLst/>
          </a:prstGeom>
          <a:noFill/>
        </p:spPr>
        <p:txBody>
          <a:bodyPr wrap="square" rtlCol="0">
            <a:spAutoFit/>
          </a:bodyPr>
          <a:lstStyle/>
          <a:p>
            <a:r>
              <a:rPr lang="en-US" sz="2800" dirty="0">
                <a:solidFill>
                  <a:srgbClr val="FFFFFF"/>
                </a:solidFill>
              </a:rPr>
              <a:t>DeepMind acquired by Google for £400M</a:t>
            </a:r>
          </a:p>
          <a:p>
            <a:endParaRPr lang="en-US" sz="2800" dirty="0">
              <a:solidFill>
                <a:srgbClr val="FFFFFF"/>
              </a:solidFill>
            </a:endParaRPr>
          </a:p>
          <a:p>
            <a:r>
              <a:rPr lang="en-US" sz="3200" b="1" dirty="0">
                <a:solidFill>
                  <a:srgbClr val="34AF91">
                    <a:lumMod val="60000"/>
                    <a:lumOff val="40000"/>
                  </a:srgbClr>
                </a:solidFill>
                <a:latin typeface="Avenir Book"/>
              </a:rPr>
              <a:t>Google Cat Detector</a:t>
            </a:r>
            <a:r>
              <a:rPr lang="en-US" sz="2800" dirty="0">
                <a:solidFill>
                  <a:srgbClr val="FFFFFF"/>
                </a:solidFill>
                <a:latin typeface="Avenir Book"/>
              </a:rPr>
              <a:t> finds cats in videos completely unsupervised. </a:t>
            </a:r>
          </a:p>
          <a:p>
            <a:r>
              <a:rPr lang="en-US" sz="2800" dirty="0">
                <a:solidFill>
                  <a:srgbClr val="FFFFFF"/>
                </a:solidFill>
                <a:latin typeface="Avenir Book"/>
              </a:rPr>
              <a:t>Uses </a:t>
            </a:r>
            <a:r>
              <a:rPr lang="en-US" sz="2800" i="1" dirty="0">
                <a:solidFill>
                  <a:srgbClr val="F4AA5A"/>
                </a:solidFill>
                <a:latin typeface="Avenir Book"/>
              </a:rPr>
              <a:t>Deep Reinforcement Learning</a:t>
            </a:r>
          </a:p>
          <a:p>
            <a:endParaRPr lang="en-US" sz="2800" dirty="0">
              <a:solidFill>
                <a:srgbClr val="FFFFFF"/>
              </a:solidFill>
            </a:endParaRPr>
          </a:p>
          <a:p>
            <a:r>
              <a:rPr lang="en-US" sz="2800" dirty="0">
                <a:solidFill>
                  <a:srgbClr val="FFFFFF"/>
                </a:solidFill>
              </a:rPr>
              <a:t>Why is this important?</a:t>
            </a:r>
          </a:p>
          <a:p>
            <a:endParaRPr lang="en-US" sz="2000" dirty="0">
              <a:solidFill>
                <a:srgbClr val="FFFFFF"/>
              </a:solidFill>
            </a:endParaRPr>
          </a:p>
          <a:p>
            <a:pPr marL="914400" lvl="1" indent="-457200">
              <a:buFont typeface="Arial" charset="0"/>
              <a:buChar char="•"/>
            </a:pPr>
            <a:r>
              <a:rPr lang="en-US" sz="2800" dirty="0">
                <a:solidFill>
                  <a:srgbClr val="FFFFFF"/>
                </a:solidFill>
                <a:latin typeface="Avenir Book"/>
              </a:rPr>
              <a:t>More accurate than any previous method</a:t>
            </a:r>
          </a:p>
          <a:p>
            <a:pPr marL="914400" lvl="1" indent="-457200">
              <a:buFont typeface="Arial" charset="0"/>
              <a:buChar char="•"/>
            </a:pPr>
            <a:r>
              <a:rPr lang="en-US" sz="2800" dirty="0">
                <a:solidFill>
                  <a:srgbClr val="FFFFFF"/>
                </a:solidFill>
                <a:latin typeface="Avenir Book"/>
              </a:rPr>
              <a:t>Enabled by large scale Cloud compute </a:t>
            </a:r>
          </a:p>
          <a:p>
            <a:pPr marL="914400" lvl="1" indent="-457200">
              <a:buFont typeface="Arial" charset="0"/>
              <a:buChar char="•"/>
            </a:pPr>
            <a:r>
              <a:rPr lang="en-US" sz="2800" dirty="0">
                <a:solidFill>
                  <a:srgbClr val="FFFFFF"/>
                </a:solidFill>
                <a:latin typeface="Avenir Book"/>
              </a:rPr>
              <a:t>We can now train AIs quickly and in a general way to solve problems across different domains</a:t>
            </a:r>
          </a:p>
          <a:p>
            <a:endParaRPr lang="en-US" sz="1200" dirty="0">
              <a:solidFill>
                <a:srgbClr val="FFFFFF"/>
              </a:solidFill>
            </a:endParaRPr>
          </a:p>
          <a:p>
            <a:endParaRPr lang="en-US" sz="1600" dirty="0">
              <a:solidFill>
                <a:srgbClr val="FFFFFF"/>
              </a:solidFill>
            </a:endParaRPr>
          </a:p>
        </p:txBody>
      </p:sp>
    </p:spTree>
    <p:extLst>
      <p:ext uri="{BB962C8B-B14F-4D97-AF65-F5344CB8AC3E}">
        <p14:creationId xmlns:p14="http://schemas.microsoft.com/office/powerpoint/2010/main" val="940425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848"/>
        <p:cNvGrpSpPr/>
        <p:nvPr/>
      </p:nvGrpSpPr>
      <p:grpSpPr>
        <a:xfrm>
          <a:off x="0" y="0"/>
          <a:ext cx="0" cy="0"/>
          <a:chOff x="0" y="0"/>
          <a:chExt cx="0" cy="0"/>
        </a:xfrm>
      </p:grpSpPr>
      <p:sp>
        <p:nvSpPr>
          <p:cNvPr id="849" name="Shape 849"/>
          <p:cNvSpPr/>
          <p:nvPr/>
        </p:nvSpPr>
        <p:spPr>
          <a:xfrm>
            <a:off x="0" y="0"/>
            <a:ext cx="12192000" cy="6858000"/>
          </a:xfrm>
          <a:prstGeom prst="rect">
            <a:avLst/>
          </a:prstGeom>
          <a:gradFill>
            <a:gsLst>
              <a:gs pos="0">
                <a:srgbClr val="11B595"/>
              </a:gs>
              <a:gs pos="99000">
                <a:srgbClr val="31A2FF"/>
              </a:gs>
              <a:gs pos="100000">
                <a:srgbClr val="31A2FF"/>
              </a:gs>
            </a:gsLst>
            <a:lin ang="0" scaled="0"/>
          </a:gra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rgbClr val="FFFFFF"/>
              </a:solidFill>
              <a:latin typeface="Avenir"/>
              <a:ea typeface="Avenir"/>
              <a:cs typeface="Avenir"/>
              <a:sym typeface="Avenir"/>
            </a:endParaRPr>
          </a:p>
        </p:txBody>
      </p:sp>
      <p:grpSp>
        <p:nvGrpSpPr>
          <p:cNvPr id="850" name="Shape 850"/>
          <p:cNvGrpSpPr/>
          <p:nvPr/>
        </p:nvGrpSpPr>
        <p:grpSpPr>
          <a:xfrm flipH="1">
            <a:off x="-3244007" y="-1219062"/>
            <a:ext cx="7545073" cy="11445295"/>
            <a:chOff x="0" y="0"/>
            <a:chExt cx="7124042" cy="10806625"/>
          </a:xfrm>
        </p:grpSpPr>
        <p:sp>
          <p:nvSpPr>
            <p:cNvPr id="851" name="Shape 851"/>
            <p:cNvSpPr/>
            <p:nvPr/>
          </p:nvSpPr>
          <p:spPr>
            <a:xfrm>
              <a:off x="1953517" y="3267392"/>
              <a:ext cx="1401299" cy="794398"/>
            </a:xfrm>
            <a:custGeom>
              <a:avLst/>
              <a:gdLst/>
              <a:ahLst/>
              <a:cxnLst/>
              <a:rect l="0" t="0" r="0" b="0"/>
              <a:pathLst>
                <a:path w="120000" h="120000" extrusionOk="0">
                  <a:moveTo>
                    <a:pt x="18855" y="1444"/>
                  </a:moveTo>
                  <a:lnTo>
                    <a:pt x="1222" y="117316"/>
                  </a:lnTo>
                  <a:lnTo>
                    <a:pt x="117088" y="11333"/>
                  </a:lnTo>
                  <a:cubicBezTo>
                    <a:pt x="117088" y="11333"/>
                    <a:pt x="18855" y="1444"/>
                    <a:pt x="18855" y="1444"/>
                  </a:cubicBezTo>
                  <a:close/>
                  <a:moveTo>
                    <a:pt x="0" y="120000"/>
                  </a:moveTo>
                  <a:lnTo>
                    <a:pt x="18261" y="0"/>
                  </a:lnTo>
                  <a:lnTo>
                    <a:pt x="18583" y="33"/>
                  </a:lnTo>
                  <a:lnTo>
                    <a:pt x="120000" y="10244"/>
                  </a:lnTo>
                  <a:cubicBezTo>
                    <a:pt x="120000" y="10244"/>
                    <a:pt x="0" y="120000"/>
                    <a:pt x="0" y="120000"/>
                  </a:cubicBezTo>
                  <a:close/>
                </a:path>
              </a:pathLst>
            </a:custGeom>
            <a:solidFill>
              <a:schemeClr val="lt1">
                <a:alpha val="10588"/>
              </a:schemeClr>
            </a:solidFill>
            <a:ln>
              <a:noFill/>
            </a:ln>
          </p:spPr>
          <p:txBody>
            <a:bodyPr wrap="square" lIns="38100" tIns="38100" rIns="38100" bIns="38100" anchor="ctr"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rgbClr val="000000"/>
                </a:solidFill>
                <a:latin typeface="Avenir"/>
                <a:ea typeface="Avenir"/>
                <a:cs typeface="Avenir"/>
                <a:sym typeface="Avenir"/>
              </a:endParaRPr>
            </a:p>
          </p:txBody>
        </p:sp>
        <p:sp>
          <p:nvSpPr>
            <p:cNvPr id="852" name="Shape 852"/>
            <p:cNvSpPr/>
            <p:nvPr/>
          </p:nvSpPr>
          <p:spPr>
            <a:xfrm>
              <a:off x="4368551" y="5043151"/>
              <a:ext cx="915299" cy="412800"/>
            </a:xfrm>
            <a:custGeom>
              <a:avLst/>
              <a:gdLst/>
              <a:ahLst/>
              <a:cxnLst/>
              <a:rect l="0" t="0" r="0" b="0"/>
              <a:pathLst>
                <a:path w="120000" h="120000" extrusionOk="0">
                  <a:moveTo>
                    <a:pt x="1338" y="2983"/>
                  </a:moveTo>
                  <a:lnTo>
                    <a:pt x="6055" y="116288"/>
                  </a:lnTo>
                  <a:lnTo>
                    <a:pt x="114644" y="28233"/>
                  </a:lnTo>
                  <a:cubicBezTo>
                    <a:pt x="114644" y="28233"/>
                    <a:pt x="1338" y="2983"/>
                    <a:pt x="1338" y="2983"/>
                  </a:cubicBezTo>
                  <a:close/>
                  <a:moveTo>
                    <a:pt x="5000" y="120000"/>
                  </a:moveTo>
                  <a:lnTo>
                    <a:pt x="0" y="0"/>
                  </a:lnTo>
                  <a:lnTo>
                    <a:pt x="120000" y="26744"/>
                  </a:lnTo>
                  <a:cubicBezTo>
                    <a:pt x="120000" y="26744"/>
                    <a:pt x="5000" y="120000"/>
                    <a:pt x="5000" y="120000"/>
                  </a:cubicBezTo>
                  <a:close/>
                </a:path>
              </a:pathLst>
            </a:custGeom>
            <a:solidFill>
              <a:schemeClr val="lt1">
                <a:alpha val="10588"/>
              </a:schemeClr>
            </a:solidFill>
            <a:ln>
              <a:noFill/>
            </a:ln>
          </p:spPr>
          <p:txBody>
            <a:bodyPr wrap="square" lIns="38100" tIns="38100" rIns="38100" bIns="38100" anchor="ctr"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rgbClr val="000000"/>
                </a:solidFill>
                <a:latin typeface="Avenir"/>
                <a:ea typeface="Avenir"/>
                <a:cs typeface="Avenir"/>
                <a:sym typeface="Avenir"/>
              </a:endParaRPr>
            </a:p>
          </p:txBody>
        </p:sp>
        <p:sp>
          <p:nvSpPr>
            <p:cNvPr id="853" name="Shape 853"/>
            <p:cNvSpPr/>
            <p:nvPr/>
          </p:nvSpPr>
          <p:spPr>
            <a:xfrm>
              <a:off x="817035" y="3267392"/>
              <a:ext cx="1302900" cy="793200"/>
            </a:xfrm>
            <a:custGeom>
              <a:avLst/>
              <a:gdLst/>
              <a:ahLst/>
              <a:cxnLst/>
              <a:rect l="0" t="0" r="0" b="0"/>
              <a:pathLst>
                <a:path w="120000" h="120000" extrusionOk="0">
                  <a:moveTo>
                    <a:pt x="2616" y="38988"/>
                  </a:moveTo>
                  <a:lnTo>
                    <a:pt x="99838" y="118005"/>
                  </a:lnTo>
                  <a:lnTo>
                    <a:pt x="118833" y="1783"/>
                  </a:lnTo>
                  <a:cubicBezTo>
                    <a:pt x="118833" y="1783"/>
                    <a:pt x="2616" y="38988"/>
                    <a:pt x="2616" y="38988"/>
                  </a:cubicBezTo>
                  <a:close/>
                  <a:moveTo>
                    <a:pt x="100388" y="120000"/>
                  </a:moveTo>
                  <a:lnTo>
                    <a:pt x="99927" y="119622"/>
                  </a:lnTo>
                  <a:lnTo>
                    <a:pt x="0" y="38400"/>
                  </a:lnTo>
                  <a:lnTo>
                    <a:pt x="120000" y="0"/>
                  </a:lnTo>
                  <a:cubicBezTo>
                    <a:pt x="120000" y="0"/>
                    <a:pt x="100388" y="120000"/>
                    <a:pt x="100388" y="120000"/>
                  </a:cubicBezTo>
                  <a:close/>
                </a:path>
              </a:pathLst>
            </a:custGeom>
            <a:solidFill>
              <a:schemeClr val="lt1">
                <a:alpha val="10588"/>
              </a:schemeClr>
            </a:solidFill>
            <a:ln>
              <a:noFill/>
            </a:ln>
          </p:spPr>
          <p:txBody>
            <a:bodyPr wrap="square" lIns="38100" tIns="38100" rIns="38100" bIns="38100" anchor="ctr"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rgbClr val="000000"/>
                </a:solidFill>
                <a:latin typeface="Avenir"/>
                <a:ea typeface="Avenir"/>
                <a:cs typeface="Avenir"/>
                <a:sym typeface="Avenir"/>
              </a:endParaRPr>
            </a:p>
          </p:txBody>
        </p:sp>
        <p:sp>
          <p:nvSpPr>
            <p:cNvPr id="854" name="Shape 854"/>
            <p:cNvSpPr/>
            <p:nvPr/>
          </p:nvSpPr>
          <p:spPr>
            <a:xfrm>
              <a:off x="35701" y="3480482"/>
              <a:ext cx="1900200" cy="1571400"/>
            </a:xfrm>
            <a:custGeom>
              <a:avLst/>
              <a:gdLst/>
              <a:ahLst/>
              <a:cxnLst/>
              <a:rect l="0" t="0" r="0" b="0"/>
              <a:pathLst>
                <a:path w="120000" h="120000" extrusionOk="0">
                  <a:moveTo>
                    <a:pt x="51744" y="933"/>
                  </a:moveTo>
                  <a:lnTo>
                    <a:pt x="1388" y="118288"/>
                  </a:lnTo>
                  <a:lnTo>
                    <a:pt x="118738" y="41022"/>
                  </a:lnTo>
                  <a:cubicBezTo>
                    <a:pt x="118738" y="41022"/>
                    <a:pt x="51744" y="933"/>
                    <a:pt x="51744" y="933"/>
                  </a:cubicBezTo>
                  <a:close/>
                  <a:moveTo>
                    <a:pt x="0" y="120000"/>
                  </a:moveTo>
                  <a:lnTo>
                    <a:pt x="51494" y="0"/>
                  </a:lnTo>
                  <a:lnTo>
                    <a:pt x="51744" y="150"/>
                  </a:lnTo>
                  <a:lnTo>
                    <a:pt x="120000" y="40988"/>
                  </a:lnTo>
                  <a:cubicBezTo>
                    <a:pt x="120000" y="40988"/>
                    <a:pt x="0" y="120000"/>
                    <a:pt x="0" y="120000"/>
                  </a:cubicBezTo>
                  <a:close/>
                </a:path>
              </a:pathLst>
            </a:custGeom>
            <a:solidFill>
              <a:schemeClr val="lt1">
                <a:alpha val="10588"/>
              </a:schemeClr>
            </a:solidFill>
            <a:ln>
              <a:noFill/>
            </a:ln>
          </p:spPr>
          <p:txBody>
            <a:bodyPr wrap="square" lIns="38100" tIns="38100" rIns="38100" bIns="38100" anchor="ctr"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rgbClr val="000000"/>
                </a:solidFill>
                <a:latin typeface="Avenir"/>
                <a:ea typeface="Avenir"/>
                <a:cs typeface="Avenir"/>
                <a:sym typeface="Avenir"/>
              </a:endParaRPr>
            </a:p>
          </p:txBody>
        </p:sp>
        <p:sp>
          <p:nvSpPr>
            <p:cNvPr id="855" name="Shape 855"/>
            <p:cNvSpPr/>
            <p:nvPr/>
          </p:nvSpPr>
          <p:spPr>
            <a:xfrm>
              <a:off x="532914" y="3267392"/>
              <a:ext cx="1604700" cy="259499"/>
            </a:xfrm>
            <a:custGeom>
              <a:avLst/>
              <a:gdLst/>
              <a:ahLst/>
              <a:cxnLst/>
              <a:rect l="0" t="0" r="0" b="0"/>
              <a:pathLst>
                <a:path w="120000" h="120000" extrusionOk="0">
                  <a:moveTo>
                    <a:pt x="2316" y="34438"/>
                  </a:moveTo>
                  <a:lnTo>
                    <a:pt x="24100" y="115505"/>
                  </a:lnTo>
                  <a:lnTo>
                    <a:pt x="115411" y="5422"/>
                  </a:lnTo>
                  <a:cubicBezTo>
                    <a:pt x="115411" y="5422"/>
                    <a:pt x="2316" y="34438"/>
                    <a:pt x="2316" y="34438"/>
                  </a:cubicBezTo>
                  <a:close/>
                  <a:moveTo>
                    <a:pt x="23972" y="120000"/>
                  </a:moveTo>
                  <a:lnTo>
                    <a:pt x="0" y="30777"/>
                  </a:lnTo>
                  <a:lnTo>
                    <a:pt x="119922" y="0"/>
                  </a:lnTo>
                  <a:lnTo>
                    <a:pt x="120000" y="4205"/>
                  </a:lnTo>
                  <a:cubicBezTo>
                    <a:pt x="120000" y="4205"/>
                    <a:pt x="23972" y="120000"/>
                    <a:pt x="23972" y="120000"/>
                  </a:cubicBezTo>
                  <a:close/>
                </a:path>
              </a:pathLst>
            </a:custGeom>
            <a:solidFill>
              <a:schemeClr val="lt1">
                <a:alpha val="10588"/>
              </a:schemeClr>
            </a:solidFill>
            <a:ln>
              <a:noFill/>
            </a:ln>
          </p:spPr>
          <p:txBody>
            <a:bodyPr wrap="square" lIns="38100" tIns="38100" rIns="38100" bIns="38100" anchor="ctr"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rgbClr val="000000"/>
                </a:solidFill>
                <a:latin typeface="Avenir"/>
                <a:ea typeface="Avenir"/>
                <a:cs typeface="Avenir"/>
                <a:sym typeface="Avenir"/>
              </a:endParaRPr>
            </a:p>
          </p:txBody>
        </p:sp>
        <p:sp>
          <p:nvSpPr>
            <p:cNvPr id="856" name="Shape 856"/>
            <p:cNvSpPr/>
            <p:nvPr/>
          </p:nvSpPr>
          <p:spPr>
            <a:xfrm>
              <a:off x="2237641" y="5185212"/>
              <a:ext cx="2234098" cy="1571099"/>
            </a:xfrm>
            <a:custGeom>
              <a:avLst/>
              <a:gdLst/>
              <a:ahLst/>
              <a:cxnLst/>
              <a:rect l="0" t="0" r="0" b="0"/>
              <a:pathLst>
                <a:path w="120000" h="120000" extrusionOk="0">
                  <a:moveTo>
                    <a:pt x="555" y="811"/>
                  </a:moveTo>
                  <a:lnTo>
                    <a:pt x="9055" y="118811"/>
                  </a:lnTo>
                  <a:lnTo>
                    <a:pt x="118555" y="22400"/>
                  </a:lnTo>
                  <a:cubicBezTo>
                    <a:pt x="118555" y="22400"/>
                    <a:pt x="555" y="811"/>
                    <a:pt x="555" y="811"/>
                  </a:cubicBezTo>
                  <a:close/>
                  <a:moveTo>
                    <a:pt x="8644" y="120000"/>
                  </a:moveTo>
                  <a:lnTo>
                    <a:pt x="0" y="0"/>
                  </a:lnTo>
                  <a:lnTo>
                    <a:pt x="305" y="55"/>
                  </a:lnTo>
                  <a:lnTo>
                    <a:pt x="120000" y="21955"/>
                  </a:lnTo>
                  <a:cubicBezTo>
                    <a:pt x="120000" y="21955"/>
                    <a:pt x="8644" y="120000"/>
                    <a:pt x="8644" y="120000"/>
                  </a:cubicBezTo>
                  <a:close/>
                </a:path>
              </a:pathLst>
            </a:custGeom>
            <a:solidFill>
              <a:schemeClr val="lt1">
                <a:alpha val="10588"/>
              </a:schemeClr>
            </a:solidFill>
            <a:ln>
              <a:noFill/>
            </a:ln>
          </p:spPr>
          <p:txBody>
            <a:bodyPr wrap="square" lIns="38100" tIns="38100" rIns="38100" bIns="38100" anchor="ctr"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rgbClr val="000000"/>
                </a:solidFill>
                <a:latin typeface="Avenir"/>
                <a:ea typeface="Avenir"/>
                <a:cs typeface="Avenir"/>
                <a:sym typeface="Avenir"/>
              </a:endParaRPr>
            </a:p>
          </p:txBody>
        </p:sp>
        <p:sp>
          <p:nvSpPr>
            <p:cNvPr id="857" name="Shape 857"/>
            <p:cNvSpPr/>
            <p:nvPr/>
          </p:nvSpPr>
          <p:spPr>
            <a:xfrm>
              <a:off x="35701" y="4048726"/>
              <a:ext cx="2180999" cy="1162499"/>
            </a:xfrm>
            <a:custGeom>
              <a:avLst/>
              <a:gdLst/>
              <a:ahLst/>
              <a:cxnLst/>
              <a:rect l="0" t="0" r="0" b="0"/>
              <a:pathLst>
                <a:path w="120000" h="120000" extrusionOk="0">
                  <a:moveTo>
                    <a:pt x="1794" y="105977"/>
                  </a:moveTo>
                  <a:lnTo>
                    <a:pt x="119344" y="118977"/>
                  </a:lnTo>
                  <a:lnTo>
                    <a:pt x="104122" y="1422"/>
                  </a:lnTo>
                  <a:cubicBezTo>
                    <a:pt x="104122" y="1422"/>
                    <a:pt x="1794" y="105977"/>
                    <a:pt x="1794" y="105977"/>
                  </a:cubicBezTo>
                  <a:close/>
                  <a:moveTo>
                    <a:pt x="120000" y="120000"/>
                  </a:moveTo>
                  <a:lnTo>
                    <a:pt x="0" y="106733"/>
                  </a:lnTo>
                  <a:lnTo>
                    <a:pt x="104461" y="0"/>
                  </a:lnTo>
                  <a:cubicBezTo>
                    <a:pt x="104461" y="0"/>
                    <a:pt x="120000" y="120000"/>
                    <a:pt x="120000" y="120000"/>
                  </a:cubicBezTo>
                  <a:close/>
                </a:path>
              </a:pathLst>
            </a:custGeom>
            <a:solidFill>
              <a:schemeClr val="lt1">
                <a:alpha val="10588"/>
              </a:schemeClr>
            </a:solidFill>
            <a:ln>
              <a:noFill/>
            </a:ln>
          </p:spPr>
          <p:txBody>
            <a:bodyPr wrap="square" lIns="38100" tIns="38100" rIns="38100" bIns="38100" anchor="ctr"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rgbClr val="000000"/>
                </a:solidFill>
                <a:latin typeface="Avenir"/>
                <a:ea typeface="Avenir"/>
                <a:cs typeface="Avenir"/>
                <a:sym typeface="Avenir"/>
              </a:endParaRPr>
            </a:p>
          </p:txBody>
        </p:sp>
        <p:sp>
          <p:nvSpPr>
            <p:cNvPr id="858" name="Shape 858"/>
            <p:cNvSpPr/>
            <p:nvPr/>
          </p:nvSpPr>
          <p:spPr>
            <a:xfrm>
              <a:off x="35701" y="5043151"/>
              <a:ext cx="2177399" cy="1484699"/>
            </a:xfrm>
            <a:custGeom>
              <a:avLst/>
              <a:gdLst/>
              <a:ahLst/>
              <a:cxnLst/>
              <a:rect l="0" t="0" r="0" b="0"/>
              <a:pathLst>
                <a:path w="120000" h="120000" extrusionOk="0">
                  <a:moveTo>
                    <a:pt x="938" y="822"/>
                  </a:moveTo>
                  <a:lnTo>
                    <a:pt x="50261" y="118777"/>
                  </a:lnTo>
                  <a:lnTo>
                    <a:pt x="118894" y="11022"/>
                  </a:lnTo>
                  <a:cubicBezTo>
                    <a:pt x="118894" y="11022"/>
                    <a:pt x="938" y="822"/>
                    <a:pt x="938" y="822"/>
                  </a:cubicBezTo>
                  <a:close/>
                  <a:moveTo>
                    <a:pt x="50172" y="120000"/>
                  </a:moveTo>
                  <a:lnTo>
                    <a:pt x="50000" y="119577"/>
                  </a:lnTo>
                  <a:lnTo>
                    <a:pt x="0" y="0"/>
                  </a:lnTo>
                  <a:lnTo>
                    <a:pt x="483" y="44"/>
                  </a:lnTo>
                  <a:lnTo>
                    <a:pt x="120000" y="10372"/>
                  </a:lnTo>
                  <a:lnTo>
                    <a:pt x="119633" y="10950"/>
                  </a:lnTo>
                  <a:cubicBezTo>
                    <a:pt x="119633" y="10950"/>
                    <a:pt x="50172" y="120000"/>
                    <a:pt x="50172" y="120000"/>
                  </a:cubicBezTo>
                  <a:close/>
                </a:path>
              </a:pathLst>
            </a:custGeom>
            <a:solidFill>
              <a:schemeClr val="lt1">
                <a:alpha val="10588"/>
              </a:schemeClr>
            </a:solidFill>
            <a:ln>
              <a:noFill/>
            </a:ln>
          </p:spPr>
          <p:txBody>
            <a:bodyPr wrap="square" lIns="38100" tIns="38100" rIns="38100" bIns="38100" anchor="ctr"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rgbClr val="000000"/>
                </a:solidFill>
                <a:latin typeface="Avenir"/>
                <a:ea typeface="Avenir"/>
                <a:cs typeface="Avenir"/>
                <a:sym typeface="Avenir"/>
              </a:endParaRPr>
            </a:p>
          </p:txBody>
        </p:sp>
        <p:sp>
          <p:nvSpPr>
            <p:cNvPr id="859" name="Shape 859"/>
            <p:cNvSpPr/>
            <p:nvPr/>
          </p:nvSpPr>
          <p:spPr>
            <a:xfrm>
              <a:off x="4155457" y="4688000"/>
              <a:ext cx="1140300" cy="498899"/>
            </a:xfrm>
            <a:custGeom>
              <a:avLst/>
              <a:gdLst/>
              <a:ahLst/>
              <a:cxnLst/>
              <a:rect l="0" t="0" r="0" b="0"/>
              <a:pathLst>
                <a:path w="120000" h="120000" extrusionOk="0">
                  <a:moveTo>
                    <a:pt x="23644" y="95655"/>
                  </a:moveTo>
                  <a:lnTo>
                    <a:pt x="113983" y="116411"/>
                  </a:lnTo>
                  <a:lnTo>
                    <a:pt x="2177" y="4588"/>
                  </a:lnTo>
                  <a:cubicBezTo>
                    <a:pt x="2177" y="4588"/>
                    <a:pt x="23644" y="95655"/>
                    <a:pt x="23644" y="95655"/>
                  </a:cubicBezTo>
                  <a:close/>
                  <a:moveTo>
                    <a:pt x="120000" y="120000"/>
                  </a:moveTo>
                  <a:lnTo>
                    <a:pt x="23038" y="97744"/>
                  </a:lnTo>
                  <a:lnTo>
                    <a:pt x="0" y="0"/>
                  </a:lnTo>
                  <a:cubicBezTo>
                    <a:pt x="0" y="0"/>
                    <a:pt x="120000" y="120000"/>
                    <a:pt x="120000" y="120000"/>
                  </a:cubicBezTo>
                  <a:close/>
                </a:path>
              </a:pathLst>
            </a:custGeom>
            <a:solidFill>
              <a:schemeClr val="lt1">
                <a:alpha val="10588"/>
              </a:schemeClr>
            </a:solidFill>
            <a:ln>
              <a:noFill/>
            </a:ln>
          </p:spPr>
          <p:txBody>
            <a:bodyPr wrap="square" lIns="38100" tIns="38100" rIns="38100" bIns="38100" anchor="ctr"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rgbClr val="000000"/>
                </a:solidFill>
                <a:latin typeface="Avenir"/>
                <a:ea typeface="Avenir"/>
                <a:cs typeface="Avenir"/>
                <a:sym typeface="Avenir"/>
              </a:endParaRPr>
            </a:p>
          </p:txBody>
        </p:sp>
        <p:sp>
          <p:nvSpPr>
            <p:cNvPr id="860" name="Shape 860"/>
            <p:cNvSpPr/>
            <p:nvPr/>
          </p:nvSpPr>
          <p:spPr>
            <a:xfrm>
              <a:off x="4155457" y="3125333"/>
              <a:ext cx="1301099" cy="2001899"/>
            </a:xfrm>
            <a:custGeom>
              <a:avLst/>
              <a:gdLst/>
              <a:ahLst/>
              <a:cxnLst/>
              <a:rect l="0" t="0" r="0" b="0"/>
              <a:pathLst>
                <a:path w="120000" h="120000" extrusionOk="0">
                  <a:moveTo>
                    <a:pt x="1394" y="90611"/>
                  </a:moveTo>
                  <a:lnTo>
                    <a:pt x="101888" y="119188"/>
                  </a:lnTo>
                  <a:lnTo>
                    <a:pt x="118905" y="1672"/>
                  </a:lnTo>
                  <a:cubicBezTo>
                    <a:pt x="118905" y="1672"/>
                    <a:pt x="1394" y="90611"/>
                    <a:pt x="1394" y="90611"/>
                  </a:cubicBezTo>
                  <a:close/>
                  <a:moveTo>
                    <a:pt x="102622" y="120000"/>
                  </a:moveTo>
                  <a:lnTo>
                    <a:pt x="102088" y="119850"/>
                  </a:lnTo>
                  <a:lnTo>
                    <a:pt x="0" y="90811"/>
                  </a:lnTo>
                  <a:lnTo>
                    <a:pt x="372" y="90527"/>
                  </a:lnTo>
                  <a:lnTo>
                    <a:pt x="120000" y="0"/>
                  </a:lnTo>
                  <a:cubicBezTo>
                    <a:pt x="120000" y="0"/>
                    <a:pt x="102622" y="120000"/>
                    <a:pt x="102622" y="120000"/>
                  </a:cubicBezTo>
                  <a:close/>
                </a:path>
              </a:pathLst>
            </a:custGeom>
            <a:solidFill>
              <a:schemeClr val="lt1">
                <a:alpha val="10588"/>
              </a:schemeClr>
            </a:solidFill>
            <a:ln>
              <a:noFill/>
            </a:ln>
          </p:spPr>
          <p:txBody>
            <a:bodyPr wrap="square" lIns="38100" tIns="38100" rIns="38100" bIns="38100" anchor="ctr"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rgbClr val="000000"/>
                </a:solidFill>
                <a:latin typeface="Avenir"/>
                <a:ea typeface="Avenir"/>
                <a:cs typeface="Avenir"/>
                <a:sym typeface="Avenir"/>
              </a:endParaRPr>
            </a:p>
          </p:txBody>
        </p:sp>
        <p:sp>
          <p:nvSpPr>
            <p:cNvPr id="861" name="Shape 861"/>
            <p:cNvSpPr/>
            <p:nvPr/>
          </p:nvSpPr>
          <p:spPr>
            <a:xfrm>
              <a:off x="3303096" y="3196360"/>
              <a:ext cx="2175900" cy="1512300"/>
            </a:xfrm>
            <a:custGeom>
              <a:avLst/>
              <a:gdLst/>
              <a:ahLst/>
              <a:cxnLst/>
              <a:rect l="0" t="0" r="0" b="0"/>
              <a:pathLst>
                <a:path w="120000" h="120000" extrusionOk="0">
                  <a:moveTo>
                    <a:pt x="894" y="12116"/>
                  </a:moveTo>
                  <a:lnTo>
                    <a:pt x="48416" y="118777"/>
                  </a:lnTo>
                  <a:lnTo>
                    <a:pt x="118827" y="850"/>
                  </a:lnTo>
                  <a:cubicBezTo>
                    <a:pt x="118827" y="850"/>
                    <a:pt x="894" y="12116"/>
                    <a:pt x="894" y="12116"/>
                  </a:cubicBezTo>
                  <a:close/>
                  <a:moveTo>
                    <a:pt x="48361" y="120000"/>
                  </a:moveTo>
                  <a:lnTo>
                    <a:pt x="0" y="11472"/>
                  </a:lnTo>
                  <a:lnTo>
                    <a:pt x="120000" y="0"/>
                  </a:lnTo>
                  <a:cubicBezTo>
                    <a:pt x="120000" y="0"/>
                    <a:pt x="48361" y="120000"/>
                    <a:pt x="48361" y="120000"/>
                  </a:cubicBezTo>
                  <a:close/>
                </a:path>
              </a:pathLst>
            </a:custGeom>
            <a:solidFill>
              <a:schemeClr val="lt1">
                <a:alpha val="10588"/>
              </a:schemeClr>
            </a:solidFill>
            <a:ln>
              <a:noFill/>
            </a:ln>
          </p:spPr>
          <p:txBody>
            <a:bodyPr wrap="square" lIns="38100" tIns="38100" rIns="38100" bIns="38100" anchor="ctr"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rgbClr val="000000"/>
                </a:solidFill>
                <a:latin typeface="Avenir"/>
                <a:ea typeface="Avenir"/>
                <a:cs typeface="Avenir"/>
                <a:sym typeface="Avenir"/>
              </a:endParaRPr>
            </a:p>
          </p:txBody>
        </p:sp>
        <p:sp>
          <p:nvSpPr>
            <p:cNvPr id="862" name="Shape 862"/>
            <p:cNvSpPr/>
            <p:nvPr/>
          </p:nvSpPr>
          <p:spPr>
            <a:xfrm>
              <a:off x="674975" y="6747878"/>
              <a:ext cx="1724099" cy="1512300"/>
            </a:xfrm>
            <a:custGeom>
              <a:avLst/>
              <a:gdLst/>
              <a:ahLst/>
              <a:cxnLst/>
              <a:rect l="0" t="0" r="0" b="0"/>
              <a:pathLst>
                <a:path w="120000" h="120000" extrusionOk="0">
                  <a:moveTo>
                    <a:pt x="1661" y="110900"/>
                  </a:moveTo>
                  <a:lnTo>
                    <a:pt x="107844" y="119222"/>
                  </a:lnTo>
                  <a:lnTo>
                    <a:pt x="119194" y="1688"/>
                  </a:lnTo>
                  <a:cubicBezTo>
                    <a:pt x="119194" y="1688"/>
                    <a:pt x="1661" y="110900"/>
                    <a:pt x="1661" y="110900"/>
                  </a:cubicBezTo>
                  <a:close/>
                  <a:moveTo>
                    <a:pt x="108416" y="120000"/>
                  </a:moveTo>
                  <a:lnTo>
                    <a:pt x="108111" y="119972"/>
                  </a:lnTo>
                  <a:lnTo>
                    <a:pt x="0" y="111505"/>
                  </a:lnTo>
                  <a:lnTo>
                    <a:pt x="120000" y="0"/>
                  </a:lnTo>
                  <a:cubicBezTo>
                    <a:pt x="120000" y="0"/>
                    <a:pt x="108416" y="120000"/>
                    <a:pt x="108416" y="120000"/>
                  </a:cubicBezTo>
                  <a:close/>
                </a:path>
              </a:pathLst>
            </a:custGeom>
            <a:solidFill>
              <a:schemeClr val="lt1">
                <a:alpha val="10588"/>
              </a:schemeClr>
            </a:solidFill>
            <a:ln>
              <a:noFill/>
            </a:ln>
          </p:spPr>
          <p:txBody>
            <a:bodyPr wrap="square" lIns="38100" tIns="38100" rIns="38100" bIns="38100" anchor="ctr"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rgbClr val="000000"/>
                </a:solidFill>
                <a:latin typeface="Avenir"/>
                <a:ea typeface="Avenir"/>
                <a:cs typeface="Avenir"/>
                <a:sym typeface="Avenir"/>
              </a:endParaRPr>
            </a:p>
          </p:txBody>
        </p:sp>
        <p:sp>
          <p:nvSpPr>
            <p:cNvPr id="863" name="Shape 863"/>
            <p:cNvSpPr/>
            <p:nvPr/>
          </p:nvSpPr>
          <p:spPr>
            <a:xfrm>
              <a:off x="603943" y="8097452"/>
              <a:ext cx="1585500" cy="443399"/>
            </a:xfrm>
            <a:custGeom>
              <a:avLst/>
              <a:gdLst/>
              <a:ahLst/>
              <a:cxnLst/>
              <a:rect l="0" t="0" r="0" b="0"/>
              <a:pathLst>
                <a:path w="120000" h="120000" extrusionOk="0">
                  <a:moveTo>
                    <a:pt x="5200" y="3755"/>
                  </a:moveTo>
                  <a:lnTo>
                    <a:pt x="97277" y="117111"/>
                  </a:lnTo>
                  <a:lnTo>
                    <a:pt x="118538" y="31627"/>
                  </a:lnTo>
                  <a:cubicBezTo>
                    <a:pt x="118538" y="31627"/>
                    <a:pt x="5200" y="3755"/>
                    <a:pt x="5200" y="3755"/>
                  </a:cubicBezTo>
                  <a:close/>
                  <a:moveTo>
                    <a:pt x="97488" y="120000"/>
                  </a:moveTo>
                  <a:lnTo>
                    <a:pt x="97266" y="119738"/>
                  </a:lnTo>
                  <a:lnTo>
                    <a:pt x="0" y="0"/>
                  </a:lnTo>
                  <a:lnTo>
                    <a:pt x="120000" y="29488"/>
                  </a:lnTo>
                  <a:cubicBezTo>
                    <a:pt x="120000" y="29488"/>
                    <a:pt x="97488" y="120000"/>
                    <a:pt x="97488" y="120000"/>
                  </a:cubicBezTo>
                  <a:close/>
                </a:path>
              </a:pathLst>
            </a:custGeom>
            <a:solidFill>
              <a:schemeClr val="lt1">
                <a:alpha val="10588"/>
              </a:schemeClr>
            </a:solidFill>
            <a:ln>
              <a:noFill/>
            </a:ln>
          </p:spPr>
          <p:txBody>
            <a:bodyPr wrap="square" lIns="38100" tIns="38100" rIns="38100" bIns="38100" anchor="ctr"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rgbClr val="000000"/>
                </a:solidFill>
                <a:latin typeface="Avenir"/>
                <a:ea typeface="Avenir"/>
                <a:cs typeface="Avenir"/>
                <a:sym typeface="Avenir"/>
              </a:endParaRPr>
            </a:p>
          </p:txBody>
        </p:sp>
        <p:sp>
          <p:nvSpPr>
            <p:cNvPr id="864" name="Shape 864"/>
            <p:cNvSpPr/>
            <p:nvPr/>
          </p:nvSpPr>
          <p:spPr>
            <a:xfrm>
              <a:off x="5647094" y="9233939"/>
              <a:ext cx="875100" cy="922799"/>
            </a:xfrm>
            <a:custGeom>
              <a:avLst/>
              <a:gdLst/>
              <a:ahLst/>
              <a:cxnLst/>
              <a:rect l="0" t="0" r="0" b="0"/>
              <a:pathLst>
                <a:path w="120000" h="120000" extrusionOk="0">
                  <a:moveTo>
                    <a:pt x="1977" y="53861"/>
                  </a:moveTo>
                  <a:lnTo>
                    <a:pt x="55972" y="117800"/>
                  </a:lnTo>
                  <a:lnTo>
                    <a:pt x="117233" y="2550"/>
                  </a:lnTo>
                  <a:cubicBezTo>
                    <a:pt x="117233" y="2550"/>
                    <a:pt x="1977" y="53861"/>
                    <a:pt x="1977" y="53861"/>
                  </a:cubicBezTo>
                  <a:close/>
                  <a:moveTo>
                    <a:pt x="56211" y="120000"/>
                  </a:moveTo>
                  <a:lnTo>
                    <a:pt x="0" y="53422"/>
                  </a:lnTo>
                  <a:lnTo>
                    <a:pt x="722" y="53105"/>
                  </a:lnTo>
                  <a:lnTo>
                    <a:pt x="120000" y="0"/>
                  </a:lnTo>
                  <a:cubicBezTo>
                    <a:pt x="120000" y="0"/>
                    <a:pt x="56211" y="120000"/>
                    <a:pt x="56211" y="120000"/>
                  </a:cubicBezTo>
                  <a:close/>
                </a:path>
              </a:pathLst>
            </a:custGeom>
            <a:solidFill>
              <a:schemeClr val="lt1">
                <a:alpha val="10588"/>
              </a:schemeClr>
            </a:solidFill>
            <a:ln>
              <a:noFill/>
            </a:ln>
          </p:spPr>
          <p:txBody>
            <a:bodyPr wrap="square" lIns="38100" tIns="38100" rIns="38100" bIns="38100" anchor="ctr"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rgbClr val="000000"/>
                </a:solidFill>
                <a:latin typeface="Avenir"/>
                <a:ea typeface="Avenir"/>
                <a:cs typeface="Avenir"/>
                <a:sym typeface="Avenir"/>
              </a:endParaRPr>
            </a:p>
          </p:txBody>
        </p:sp>
        <p:sp>
          <p:nvSpPr>
            <p:cNvPr id="865" name="Shape 865"/>
            <p:cNvSpPr/>
            <p:nvPr/>
          </p:nvSpPr>
          <p:spPr>
            <a:xfrm>
              <a:off x="4865760" y="9162907"/>
              <a:ext cx="1727999" cy="438600"/>
            </a:xfrm>
            <a:custGeom>
              <a:avLst/>
              <a:gdLst/>
              <a:ahLst/>
              <a:cxnLst/>
              <a:rect l="0" t="0" r="0" b="0"/>
              <a:pathLst>
                <a:path w="120000" h="120000" extrusionOk="0">
                  <a:moveTo>
                    <a:pt x="2711" y="2694"/>
                  </a:moveTo>
                  <a:lnTo>
                    <a:pt x="59050" y="117211"/>
                  </a:lnTo>
                  <a:lnTo>
                    <a:pt x="117227" y="9566"/>
                  </a:lnTo>
                  <a:cubicBezTo>
                    <a:pt x="117227" y="9566"/>
                    <a:pt x="2711" y="2694"/>
                    <a:pt x="2711" y="2694"/>
                  </a:cubicBezTo>
                  <a:close/>
                  <a:moveTo>
                    <a:pt x="59033" y="120000"/>
                  </a:moveTo>
                  <a:lnTo>
                    <a:pt x="58894" y="119733"/>
                  </a:lnTo>
                  <a:lnTo>
                    <a:pt x="0" y="0"/>
                  </a:lnTo>
                  <a:lnTo>
                    <a:pt x="120000" y="7211"/>
                  </a:lnTo>
                  <a:cubicBezTo>
                    <a:pt x="120000" y="7211"/>
                    <a:pt x="59033" y="120000"/>
                    <a:pt x="59033" y="120000"/>
                  </a:cubicBezTo>
                  <a:close/>
                </a:path>
              </a:pathLst>
            </a:custGeom>
            <a:solidFill>
              <a:schemeClr val="lt1">
                <a:alpha val="10588"/>
              </a:schemeClr>
            </a:solidFill>
            <a:ln>
              <a:noFill/>
            </a:ln>
          </p:spPr>
          <p:txBody>
            <a:bodyPr wrap="square" lIns="38100" tIns="38100" rIns="38100" bIns="38100" anchor="ctr"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rgbClr val="000000"/>
                </a:solidFill>
                <a:latin typeface="Avenir"/>
                <a:ea typeface="Avenir"/>
                <a:cs typeface="Avenir"/>
                <a:sym typeface="Avenir"/>
              </a:endParaRPr>
            </a:p>
          </p:txBody>
        </p:sp>
        <p:sp>
          <p:nvSpPr>
            <p:cNvPr id="866" name="Shape 866"/>
            <p:cNvSpPr/>
            <p:nvPr/>
          </p:nvSpPr>
          <p:spPr>
            <a:xfrm>
              <a:off x="5576064" y="1704725"/>
              <a:ext cx="1501498" cy="1536900"/>
            </a:xfrm>
            <a:custGeom>
              <a:avLst/>
              <a:gdLst/>
              <a:ahLst/>
              <a:cxnLst/>
              <a:rect l="0" t="0" r="0" b="0"/>
              <a:pathLst>
                <a:path w="120000" h="120000" extrusionOk="0">
                  <a:moveTo>
                    <a:pt x="861" y="844"/>
                  </a:moveTo>
                  <a:lnTo>
                    <a:pt x="17255" y="118450"/>
                  </a:lnTo>
                  <a:lnTo>
                    <a:pt x="118466" y="17755"/>
                  </a:lnTo>
                  <a:cubicBezTo>
                    <a:pt x="118466" y="17755"/>
                    <a:pt x="861" y="844"/>
                    <a:pt x="861" y="844"/>
                  </a:cubicBezTo>
                  <a:close/>
                  <a:moveTo>
                    <a:pt x="16727" y="120000"/>
                  </a:moveTo>
                  <a:lnTo>
                    <a:pt x="0" y="0"/>
                  </a:lnTo>
                  <a:lnTo>
                    <a:pt x="120000" y="17250"/>
                  </a:lnTo>
                  <a:cubicBezTo>
                    <a:pt x="120000" y="17250"/>
                    <a:pt x="16727" y="120000"/>
                    <a:pt x="16727" y="120000"/>
                  </a:cubicBezTo>
                  <a:close/>
                </a:path>
              </a:pathLst>
            </a:custGeom>
            <a:solidFill>
              <a:schemeClr val="lt1">
                <a:alpha val="10588"/>
              </a:schemeClr>
            </a:solidFill>
            <a:ln>
              <a:noFill/>
            </a:ln>
          </p:spPr>
          <p:txBody>
            <a:bodyPr wrap="square" lIns="38100" tIns="38100" rIns="38100" bIns="38100" anchor="ctr"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rgbClr val="000000"/>
                </a:solidFill>
                <a:latin typeface="Avenir"/>
                <a:ea typeface="Avenir"/>
                <a:cs typeface="Avenir"/>
                <a:sym typeface="Avenir"/>
              </a:endParaRPr>
            </a:p>
          </p:txBody>
        </p:sp>
        <p:sp>
          <p:nvSpPr>
            <p:cNvPr id="867" name="Shape 867"/>
            <p:cNvSpPr/>
            <p:nvPr/>
          </p:nvSpPr>
          <p:spPr>
            <a:xfrm>
              <a:off x="5291942" y="3196360"/>
              <a:ext cx="1832100" cy="1938000"/>
            </a:xfrm>
            <a:custGeom>
              <a:avLst/>
              <a:gdLst/>
              <a:ahLst/>
              <a:cxnLst/>
              <a:rect l="0" t="0" r="0" b="0"/>
              <a:pathLst>
                <a:path w="120000" h="120000" extrusionOk="0">
                  <a:moveTo>
                    <a:pt x="35111" y="1277"/>
                  </a:moveTo>
                  <a:lnTo>
                    <a:pt x="811" y="119350"/>
                  </a:lnTo>
                  <a:lnTo>
                    <a:pt x="118888" y="107838"/>
                  </a:lnTo>
                  <a:cubicBezTo>
                    <a:pt x="118888" y="107838"/>
                    <a:pt x="35111" y="1277"/>
                    <a:pt x="35111" y="1277"/>
                  </a:cubicBezTo>
                  <a:close/>
                  <a:moveTo>
                    <a:pt x="0" y="120000"/>
                  </a:moveTo>
                  <a:lnTo>
                    <a:pt x="116" y="119605"/>
                  </a:lnTo>
                  <a:lnTo>
                    <a:pt x="34861" y="0"/>
                  </a:lnTo>
                  <a:lnTo>
                    <a:pt x="120000" y="108305"/>
                  </a:lnTo>
                  <a:lnTo>
                    <a:pt x="119472" y="108355"/>
                  </a:lnTo>
                  <a:cubicBezTo>
                    <a:pt x="119472" y="108355"/>
                    <a:pt x="0" y="120000"/>
                    <a:pt x="0" y="120000"/>
                  </a:cubicBezTo>
                  <a:close/>
                </a:path>
              </a:pathLst>
            </a:custGeom>
            <a:solidFill>
              <a:schemeClr val="lt1">
                <a:alpha val="10588"/>
              </a:schemeClr>
            </a:solidFill>
            <a:ln>
              <a:noFill/>
            </a:ln>
          </p:spPr>
          <p:txBody>
            <a:bodyPr wrap="square" lIns="38100" tIns="38100" rIns="38100" bIns="38100" anchor="ctr"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rgbClr val="000000"/>
                </a:solidFill>
                <a:latin typeface="Avenir"/>
                <a:ea typeface="Avenir"/>
                <a:cs typeface="Avenir"/>
                <a:sym typeface="Avenir"/>
              </a:endParaRPr>
            </a:p>
          </p:txBody>
        </p:sp>
        <p:sp>
          <p:nvSpPr>
            <p:cNvPr id="868" name="Shape 868"/>
            <p:cNvSpPr/>
            <p:nvPr/>
          </p:nvSpPr>
          <p:spPr>
            <a:xfrm>
              <a:off x="5434003" y="1704725"/>
              <a:ext cx="351899" cy="1567798"/>
            </a:xfrm>
            <a:custGeom>
              <a:avLst/>
              <a:gdLst/>
              <a:ahLst/>
              <a:cxnLst/>
              <a:rect l="0" t="0" r="0" b="0"/>
              <a:pathLst>
                <a:path w="120000" h="120000" extrusionOk="0">
                  <a:moveTo>
                    <a:pt x="3405" y="114777"/>
                  </a:moveTo>
                  <a:lnTo>
                    <a:pt x="116333" y="119138"/>
                  </a:lnTo>
                  <a:lnTo>
                    <a:pt x="47783" y="6211"/>
                  </a:lnTo>
                  <a:cubicBezTo>
                    <a:pt x="47783" y="6211"/>
                    <a:pt x="3405" y="114777"/>
                    <a:pt x="3405" y="114777"/>
                  </a:cubicBezTo>
                  <a:close/>
                  <a:moveTo>
                    <a:pt x="120000" y="120000"/>
                  </a:moveTo>
                  <a:lnTo>
                    <a:pt x="0" y="115361"/>
                  </a:lnTo>
                  <a:lnTo>
                    <a:pt x="144" y="115027"/>
                  </a:lnTo>
                  <a:lnTo>
                    <a:pt x="47188" y="0"/>
                  </a:lnTo>
                  <a:cubicBezTo>
                    <a:pt x="47188" y="0"/>
                    <a:pt x="120000" y="120000"/>
                    <a:pt x="120000" y="120000"/>
                  </a:cubicBezTo>
                  <a:close/>
                </a:path>
              </a:pathLst>
            </a:custGeom>
            <a:solidFill>
              <a:schemeClr val="lt1">
                <a:alpha val="10588"/>
              </a:schemeClr>
            </a:solidFill>
            <a:ln>
              <a:noFill/>
            </a:ln>
          </p:spPr>
          <p:txBody>
            <a:bodyPr wrap="square" lIns="38100" tIns="38100" rIns="38100" bIns="38100" anchor="ctr"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rgbClr val="000000"/>
                </a:solidFill>
                <a:latin typeface="Avenir"/>
                <a:ea typeface="Avenir"/>
                <a:cs typeface="Avenir"/>
                <a:sym typeface="Avenir"/>
              </a:endParaRPr>
            </a:p>
          </p:txBody>
        </p:sp>
        <p:sp>
          <p:nvSpPr>
            <p:cNvPr id="869" name="Shape 869"/>
            <p:cNvSpPr/>
            <p:nvPr/>
          </p:nvSpPr>
          <p:spPr>
            <a:xfrm>
              <a:off x="5291942" y="3196360"/>
              <a:ext cx="538199" cy="1987799"/>
            </a:xfrm>
            <a:custGeom>
              <a:avLst/>
              <a:gdLst/>
              <a:ahLst/>
              <a:cxnLst/>
              <a:rect l="0" t="0" r="0" b="0"/>
              <a:pathLst>
                <a:path w="120000" h="120000" extrusionOk="0">
                  <a:moveTo>
                    <a:pt x="43500" y="650"/>
                  </a:moveTo>
                  <a:lnTo>
                    <a:pt x="3122" y="116788"/>
                  </a:lnTo>
                  <a:lnTo>
                    <a:pt x="117433" y="4100"/>
                  </a:lnTo>
                  <a:cubicBezTo>
                    <a:pt x="117433" y="4100"/>
                    <a:pt x="43500" y="650"/>
                    <a:pt x="43500" y="650"/>
                  </a:cubicBezTo>
                  <a:close/>
                  <a:moveTo>
                    <a:pt x="1994" y="120000"/>
                  </a:moveTo>
                  <a:lnTo>
                    <a:pt x="0" y="119900"/>
                  </a:lnTo>
                  <a:lnTo>
                    <a:pt x="41661" y="0"/>
                  </a:lnTo>
                  <a:lnTo>
                    <a:pt x="120000" y="3655"/>
                  </a:lnTo>
                  <a:lnTo>
                    <a:pt x="119705" y="3950"/>
                  </a:lnTo>
                  <a:cubicBezTo>
                    <a:pt x="119705" y="3950"/>
                    <a:pt x="1994" y="120000"/>
                    <a:pt x="1994" y="120000"/>
                  </a:cubicBezTo>
                  <a:close/>
                </a:path>
              </a:pathLst>
            </a:custGeom>
            <a:solidFill>
              <a:schemeClr val="lt1">
                <a:alpha val="10588"/>
              </a:schemeClr>
            </a:solidFill>
            <a:ln>
              <a:noFill/>
            </a:ln>
          </p:spPr>
          <p:txBody>
            <a:bodyPr wrap="square" lIns="38100" tIns="38100" rIns="38100" bIns="38100" anchor="ctr"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rgbClr val="000000"/>
                </a:solidFill>
                <a:latin typeface="Avenir"/>
                <a:ea typeface="Avenir"/>
                <a:cs typeface="Avenir"/>
                <a:sym typeface="Avenir"/>
              </a:endParaRPr>
            </a:p>
          </p:txBody>
        </p:sp>
        <p:sp>
          <p:nvSpPr>
            <p:cNvPr id="870" name="Shape 870"/>
            <p:cNvSpPr/>
            <p:nvPr/>
          </p:nvSpPr>
          <p:spPr>
            <a:xfrm>
              <a:off x="3090002" y="4688000"/>
              <a:ext cx="1355399" cy="791700"/>
            </a:xfrm>
            <a:custGeom>
              <a:avLst/>
              <a:gdLst/>
              <a:ahLst/>
              <a:cxnLst/>
              <a:rect l="0" t="0" r="0" b="0"/>
              <a:pathLst>
                <a:path w="120000" h="120000" extrusionOk="0">
                  <a:moveTo>
                    <a:pt x="6027" y="4416"/>
                  </a:moveTo>
                  <a:lnTo>
                    <a:pt x="119044" y="117433"/>
                  </a:lnTo>
                  <a:lnTo>
                    <a:pt x="115861" y="58444"/>
                  </a:lnTo>
                  <a:cubicBezTo>
                    <a:pt x="115861" y="58444"/>
                    <a:pt x="6027" y="4416"/>
                    <a:pt x="6027" y="4416"/>
                  </a:cubicBezTo>
                  <a:close/>
                  <a:moveTo>
                    <a:pt x="120000" y="120000"/>
                  </a:moveTo>
                  <a:lnTo>
                    <a:pt x="0" y="0"/>
                  </a:lnTo>
                  <a:lnTo>
                    <a:pt x="116622" y="57372"/>
                  </a:lnTo>
                  <a:cubicBezTo>
                    <a:pt x="116622" y="57372"/>
                    <a:pt x="120000" y="120000"/>
                    <a:pt x="120000" y="120000"/>
                  </a:cubicBezTo>
                  <a:close/>
                </a:path>
              </a:pathLst>
            </a:custGeom>
            <a:solidFill>
              <a:schemeClr val="lt1">
                <a:alpha val="10588"/>
              </a:schemeClr>
            </a:solidFill>
            <a:ln>
              <a:noFill/>
            </a:ln>
          </p:spPr>
          <p:txBody>
            <a:bodyPr wrap="square" lIns="38100" tIns="38100" rIns="38100" bIns="38100" anchor="ctr"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rgbClr val="000000"/>
                </a:solidFill>
                <a:latin typeface="Avenir"/>
                <a:ea typeface="Avenir"/>
                <a:cs typeface="Avenir"/>
                <a:sym typeface="Avenir"/>
              </a:endParaRPr>
            </a:p>
          </p:txBody>
        </p:sp>
        <p:sp>
          <p:nvSpPr>
            <p:cNvPr id="871" name="Shape 871"/>
            <p:cNvSpPr/>
            <p:nvPr/>
          </p:nvSpPr>
          <p:spPr>
            <a:xfrm>
              <a:off x="3090002" y="4688000"/>
              <a:ext cx="1318199" cy="404700"/>
            </a:xfrm>
            <a:custGeom>
              <a:avLst/>
              <a:gdLst/>
              <a:ahLst/>
              <a:cxnLst/>
              <a:rect l="0" t="0" r="0" b="0"/>
              <a:pathLst>
                <a:path w="120000" h="120000" extrusionOk="0">
                  <a:moveTo>
                    <a:pt x="5494" y="9955"/>
                  </a:moveTo>
                  <a:lnTo>
                    <a:pt x="118322" y="115577"/>
                  </a:lnTo>
                  <a:lnTo>
                    <a:pt x="99666" y="2755"/>
                  </a:lnTo>
                  <a:cubicBezTo>
                    <a:pt x="99666" y="2755"/>
                    <a:pt x="5494" y="9955"/>
                    <a:pt x="5494" y="9955"/>
                  </a:cubicBezTo>
                  <a:close/>
                  <a:moveTo>
                    <a:pt x="120000" y="120000"/>
                  </a:moveTo>
                  <a:lnTo>
                    <a:pt x="0" y="7655"/>
                  </a:lnTo>
                  <a:lnTo>
                    <a:pt x="100155" y="0"/>
                  </a:lnTo>
                  <a:cubicBezTo>
                    <a:pt x="100155" y="0"/>
                    <a:pt x="120000" y="120000"/>
                    <a:pt x="120000" y="120000"/>
                  </a:cubicBezTo>
                  <a:close/>
                </a:path>
              </a:pathLst>
            </a:custGeom>
            <a:solidFill>
              <a:schemeClr val="lt1">
                <a:alpha val="10588"/>
              </a:schemeClr>
            </a:solidFill>
            <a:ln>
              <a:noFill/>
            </a:ln>
          </p:spPr>
          <p:txBody>
            <a:bodyPr wrap="square" lIns="38100" tIns="38100" rIns="38100" bIns="38100" anchor="ctr"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rgbClr val="000000"/>
                </a:solidFill>
                <a:latin typeface="Avenir"/>
                <a:ea typeface="Avenir"/>
                <a:cs typeface="Avenir"/>
                <a:sym typeface="Avenir"/>
              </a:endParaRPr>
            </a:p>
          </p:txBody>
        </p:sp>
        <p:sp>
          <p:nvSpPr>
            <p:cNvPr id="872" name="Shape 872"/>
            <p:cNvSpPr/>
            <p:nvPr/>
          </p:nvSpPr>
          <p:spPr>
            <a:xfrm>
              <a:off x="2166609" y="4688000"/>
              <a:ext cx="2252099" cy="781500"/>
            </a:xfrm>
            <a:custGeom>
              <a:avLst/>
              <a:gdLst/>
              <a:ahLst/>
              <a:cxnLst/>
              <a:rect l="0" t="0" r="0" b="0"/>
              <a:pathLst>
                <a:path w="120000" h="120000" extrusionOk="0">
                  <a:moveTo>
                    <a:pt x="1577" y="74672"/>
                  </a:moveTo>
                  <a:lnTo>
                    <a:pt x="117666" y="117711"/>
                  </a:lnTo>
                  <a:lnTo>
                    <a:pt x="48716" y="1616"/>
                  </a:lnTo>
                  <a:cubicBezTo>
                    <a:pt x="48716" y="1616"/>
                    <a:pt x="1577" y="74672"/>
                    <a:pt x="1577" y="74672"/>
                  </a:cubicBezTo>
                  <a:close/>
                  <a:moveTo>
                    <a:pt x="120000" y="120000"/>
                  </a:moveTo>
                  <a:lnTo>
                    <a:pt x="0" y="75505"/>
                  </a:lnTo>
                  <a:lnTo>
                    <a:pt x="48727" y="0"/>
                  </a:lnTo>
                  <a:lnTo>
                    <a:pt x="48844" y="200"/>
                  </a:lnTo>
                  <a:cubicBezTo>
                    <a:pt x="48844" y="200"/>
                    <a:pt x="120000" y="120000"/>
                    <a:pt x="120000" y="120000"/>
                  </a:cubicBezTo>
                  <a:close/>
                </a:path>
              </a:pathLst>
            </a:custGeom>
            <a:solidFill>
              <a:schemeClr val="lt1">
                <a:alpha val="10588"/>
              </a:schemeClr>
            </a:solidFill>
            <a:ln>
              <a:noFill/>
            </a:ln>
          </p:spPr>
          <p:txBody>
            <a:bodyPr wrap="square" lIns="38100" tIns="38100" rIns="38100" bIns="38100" anchor="ctr"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rgbClr val="000000"/>
                </a:solidFill>
                <a:latin typeface="Avenir"/>
                <a:ea typeface="Avenir"/>
                <a:cs typeface="Avenir"/>
                <a:sym typeface="Avenir"/>
              </a:endParaRPr>
            </a:p>
          </p:txBody>
        </p:sp>
        <p:sp>
          <p:nvSpPr>
            <p:cNvPr id="873" name="Shape 873"/>
            <p:cNvSpPr/>
            <p:nvPr/>
          </p:nvSpPr>
          <p:spPr>
            <a:xfrm>
              <a:off x="3090002" y="3338423"/>
              <a:ext cx="1080900" cy="1398599"/>
            </a:xfrm>
            <a:custGeom>
              <a:avLst/>
              <a:gdLst/>
              <a:ahLst/>
              <a:cxnLst/>
              <a:rect l="0" t="0" r="0" b="0"/>
              <a:pathLst>
                <a:path w="120000" h="120000" extrusionOk="0">
                  <a:moveTo>
                    <a:pt x="22888" y="2205"/>
                  </a:moveTo>
                  <a:lnTo>
                    <a:pt x="1177" y="119188"/>
                  </a:lnTo>
                  <a:lnTo>
                    <a:pt x="118166" y="117072"/>
                  </a:lnTo>
                  <a:cubicBezTo>
                    <a:pt x="118166" y="117072"/>
                    <a:pt x="22888" y="2205"/>
                    <a:pt x="22888" y="2205"/>
                  </a:cubicBezTo>
                  <a:close/>
                  <a:moveTo>
                    <a:pt x="0" y="120000"/>
                  </a:moveTo>
                  <a:lnTo>
                    <a:pt x="22255" y="0"/>
                  </a:lnTo>
                  <a:lnTo>
                    <a:pt x="120000" y="117827"/>
                  </a:lnTo>
                  <a:cubicBezTo>
                    <a:pt x="120000" y="117827"/>
                    <a:pt x="0" y="120000"/>
                    <a:pt x="0" y="120000"/>
                  </a:cubicBezTo>
                  <a:close/>
                </a:path>
              </a:pathLst>
            </a:custGeom>
            <a:solidFill>
              <a:schemeClr val="lt1">
                <a:alpha val="10588"/>
              </a:schemeClr>
            </a:solidFill>
            <a:ln>
              <a:noFill/>
            </a:ln>
          </p:spPr>
          <p:txBody>
            <a:bodyPr wrap="square" lIns="38100" tIns="38100" rIns="38100" bIns="38100" anchor="ctr"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rgbClr val="000000"/>
                </a:solidFill>
                <a:latin typeface="Avenir"/>
                <a:ea typeface="Avenir"/>
                <a:cs typeface="Avenir"/>
                <a:sym typeface="Avenir"/>
              </a:endParaRPr>
            </a:p>
          </p:txBody>
        </p:sp>
        <p:sp>
          <p:nvSpPr>
            <p:cNvPr id="874" name="Shape 874"/>
            <p:cNvSpPr/>
            <p:nvPr/>
          </p:nvSpPr>
          <p:spPr>
            <a:xfrm>
              <a:off x="1953517" y="3338423"/>
              <a:ext cx="1392599" cy="1396800"/>
            </a:xfrm>
            <a:custGeom>
              <a:avLst/>
              <a:gdLst/>
              <a:ahLst/>
              <a:cxnLst/>
              <a:rect l="0" t="0" r="0" b="0"/>
              <a:pathLst>
                <a:path w="120000" h="120000" extrusionOk="0">
                  <a:moveTo>
                    <a:pt x="1666" y="62088"/>
                  </a:moveTo>
                  <a:lnTo>
                    <a:pt x="102122" y="118744"/>
                  </a:lnTo>
                  <a:lnTo>
                    <a:pt x="118994" y="1411"/>
                  </a:lnTo>
                  <a:cubicBezTo>
                    <a:pt x="118994" y="1411"/>
                    <a:pt x="1666" y="62088"/>
                    <a:pt x="1666" y="62088"/>
                  </a:cubicBezTo>
                  <a:close/>
                  <a:moveTo>
                    <a:pt x="102744" y="120000"/>
                  </a:moveTo>
                  <a:lnTo>
                    <a:pt x="102244" y="119716"/>
                  </a:lnTo>
                  <a:lnTo>
                    <a:pt x="0" y="62055"/>
                  </a:lnTo>
                  <a:lnTo>
                    <a:pt x="120000" y="0"/>
                  </a:lnTo>
                  <a:cubicBezTo>
                    <a:pt x="120000" y="0"/>
                    <a:pt x="102744" y="120000"/>
                    <a:pt x="102744" y="120000"/>
                  </a:cubicBezTo>
                  <a:close/>
                </a:path>
              </a:pathLst>
            </a:custGeom>
            <a:solidFill>
              <a:schemeClr val="lt1">
                <a:alpha val="10588"/>
              </a:schemeClr>
            </a:solidFill>
            <a:ln>
              <a:noFill/>
            </a:ln>
          </p:spPr>
          <p:txBody>
            <a:bodyPr wrap="square" lIns="38100" tIns="38100" rIns="38100" bIns="38100" anchor="ctr"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rgbClr val="000000"/>
                </a:solidFill>
                <a:latin typeface="Avenir"/>
                <a:ea typeface="Avenir"/>
                <a:cs typeface="Avenir"/>
                <a:sym typeface="Avenir"/>
              </a:endParaRPr>
            </a:p>
          </p:txBody>
        </p:sp>
        <p:sp>
          <p:nvSpPr>
            <p:cNvPr id="875" name="Shape 875"/>
            <p:cNvSpPr/>
            <p:nvPr/>
          </p:nvSpPr>
          <p:spPr>
            <a:xfrm>
              <a:off x="1953517" y="4048726"/>
              <a:ext cx="1195499" cy="1166700"/>
            </a:xfrm>
            <a:custGeom>
              <a:avLst/>
              <a:gdLst/>
              <a:ahLst/>
              <a:cxnLst/>
              <a:rect l="0" t="0" r="0" b="0"/>
              <a:pathLst>
                <a:path w="120000" h="120000" extrusionOk="0">
                  <a:moveTo>
                    <a:pt x="1400" y="1900"/>
                  </a:moveTo>
                  <a:lnTo>
                    <a:pt x="29066" y="118588"/>
                  </a:lnTo>
                  <a:lnTo>
                    <a:pt x="118094" y="69533"/>
                  </a:lnTo>
                  <a:cubicBezTo>
                    <a:pt x="118094" y="69533"/>
                    <a:pt x="1400" y="1900"/>
                    <a:pt x="1400" y="1900"/>
                  </a:cubicBezTo>
                  <a:close/>
                  <a:moveTo>
                    <a:pt x="28450" y="120000"/>
                  </a:moveTo>
                  <a:lnTo>
                    <a:pt x="0" y="0"/>
                  </a:lnTo>
                  <a:lnTo>
                    <a:pt x="120000" y="69555"/>
                  </a:lnTo>
                  <a:cubicBezTo>
                    <a:pt x="120000" y="69555"/>
                    <a:pt x="28450" y="120000"/>
                    <a:pt x="28450" y="120000"/>
                  </a:cubicBezTo>
                  <a:close/>
                </a:path>
              </a:pathLst>
            </a:custGeom>
            <a:solidFill>
              <a:schemeClr val="lt1">
                <a:alpha val="10588"/>
              </a:schemeClr>
            </a:solidFill>
            <a:ln>
              <a:noFill/>
            </a:ln>
          </p:spPr>
          <p:txBody>
            <a:bodyPr wrap="square" lIns="38100" tIns="38100" rIns="38100" bIns="38100" anchor="ctr"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rgbClr val="000000"/>
                </a:solidFill>
                <a:latin typeface="Avenir"/>
                <a:ea typeface="Avenir"/>
                <a:cs typeface="Avenir"/>
                <a:sym typeface="Avenir"/>
              </a:endParaRPr>
            </a:p>
          </p:txBody>
        </p:sp>
        <p:sp>
          <p:nvSpPr>
            <p:cNvPr id="876" name="Shape 876"/>
            <p:cNvSpPr/>
            <p:nvPr/>
          </p:nvSpPr>
          <p:spPr>
            <a:xfrm>
              <a:off x="2237641" y="6747878"/>
              <a:ext cx="493199" cy="1531500"/>
            </a:xfrm>
            <a:custGeom>
              <a:avLst/>
              <a:gdLst/>
              <a:ahLst/>
              <a:cxnLst/>
              <a:rect l="0" t="0" r="0" b="0"/>
              <a:pathLst>
                <a:path w="120000" h="120000" extrusionOk="0">
                  <a:moveTo>
                    <a:pt x="42044" y="3561"/>
                  </a:moveTo>
                  <a:lnTo>
                    <a:pt x="2888" y="118122"/>
                  </a:lnTo>
                  <a:lnTo>
                    <a:pt x="117450" y="83161"/>
                  </a:lnTo>
                  <a:cubicBezTo>
                    <a:pt x="117450" y="83161"/>
                    <a:pt x="42044" y="3561"/>
                    <a:pt x="42044" y="3561"/>
                  </a:cubicBezTo>
                  <a:close/>
                  <a:moveTo>
                    <a:pt x="0" y="120000"/>
                  </a:moveTo>
                  <a:lnTo>
                    <a:pt x="41016" y="0"/>
                  </a:lnTo>
                  <a:lnTo>
                    <a:pt x="120000" y="83372"/>
                  </a:lnTo>
                  <a:lnTo>
                    <a:pt x="119511" y="83533"/>
                  </a:lnTo>
                  <a:cubicBezTo>
                    <a:pt x="119511" y="83533"/>
                    <a:pt x="0" y="120000"/>
                    <a:pt x="0" y="120000"/>
                  </a:cubicBezTo>
                  <a:close/>
                </a:path>
              </a:pathLst>
            </a:custGeom>
            <a:solidFill>
              <a:schemeClr val="lt1">
                <a:alpha val="10588"/>
              </a:schemeClr>
            </a:solidFill>
            <a:ln>
              <a:noFill/>
            </a:ln>
          </p:spPr>
          <p:txBody>
            <a:bodyPr wrap="square" lIns="38100" tIns="38100" rIns="38100" bIns="38100" anchor="ctr"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rgbClr val="000000"/>
                </a:solidFill>
                <a:latin typeface="Avenir"/>
                <a:ea typeface="Avenir"/>
                <a:cs typeface="Avenir"/>
                <a:sym typeface="Avenir"/>
              </a:endParaRPr>
            </a:p>
          </p:txBody>
        </p:sp>
        <p:sp>
          <p:nvSpPr>
            <p:cNvPr id="877" name="Shape 877"/>
            <p:cNvSpPr/>
            <p:nvPr/>
          </p:nvSpPr>
          <p:spPr>
            <a:xfrm>
              <a:off x="5647094" y="9589089"/>
              <a:ext cx="412800" cy="1028999"/>
            </a:xfrm>
            <a:custGeom>
              <a:avLst/>
              <a:gdLst/>
              <a:ahLst/>
              <a:cxnLst/>
              <a:rect l="0" t="0" r="0" b="0"/>
              <a:pathLst>
                <a:path w="120000" h="120000" extrusionOk="0">
                  <a:moveTo>
                    <a:pt x="3066" y="3250"/>
                  </a:moveTo>
                  <a:lnTo>
                    <a:pt x="16811" y="116838"/>
                  </a:lnTo>
                  <a:lnTo>
                    <a:pt x="116655" y="60183"/>
                  </a:lnTo>
                  <a:cubicBezTo>
                    <a:pt x="116655" y="60183"/>
                    <a:pt x="3066" y="3250"/>
                    <a:pt x="3066" y="3250"/>
                  </a:cubicBezTo>
                  <a:close/>
                  <a:moveTo>
                    <a:pt x="14511" y="120000"/>
                  </a:moveTo>
                  <a:lnTo>
                    <a:pt x="0" y="0"/>
                  </a:lnTo>
                  <a:lnTo>
                    <a:pt x="120000" y="60138"/>
                  </a:lnTo>
                  <a:cubicBezTo>
                    <a:pt x="120000" y="60138"/>
                    <a:pt x="14511" y="120000"/>
                    <a:pt x="14511" y="120000"/>
                  </a:cubicBezTo>
                  <a:close/>
                </a:path>
              </a:pathLst>
            </a:custGeom>
            <a:solidFill>
              <a:schemeClr val="lt1">
                <a:alpha val="10588"/>
              </a:schemeClr>
            </a:solidFill>
            <a:ln>
              <a:noFill/>
            </a:ln>
          </p:spPr>
          <p:txBody>
            <a:bodyPr wrap="square" lIns="38100" tIns="38100" rIns="38100" bIns="38100" anchor="ctr"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rgbClr val="000000"/>
                </a:solidFill>
                <a:latin typeface="Avenir"/>
                <a:ea typeface="Avenir"/>
                <a:cs typeface="Avenir"/>
                <a:sym typeface="Avenir"/>
              </a:endParaRPr>
            </a:p>
          </p:txBody>
        </p:sp>
        <p:sp>
          <p:nvSpPr>
            <p:cNvPr id="878" name="Shape 878"/>
            <p:cNvSpPr/>
            <p:nvPr/>
          </p:nvSpPr>
          <p:spPr>
            <a:xfrm>
              <a:off x="4865760" y="9162907"/>
              <a:ext cx="897300" cy="1459200"/>
            </a:xfrm>
            <a:custGeom>
              <a:avLst/>
              <a:gdLst/>
              <a:ahLst/>
              <a:cxnLst/>
              <a:rect l="0" t="0" r="0" b="0"/>
              <a:pathLst>
                <a:path w="120000" h="120000" extrusionOk="0">
                  <a:moveTo>
                    <a:pt x="3355" y="1916"/>
                  </a:moveTo>
                  <a:lnTo>
                    <a:pt x="118544" y="117094"/>
                  </a:lnTo>
                  <a:lnTo>
                    <a:pt x="112172" y="36433"/>
                  </a:lnTo>
                  <a:cubicBezTo>
                    <a:pt x="112172" y="36433"/>
                    <a:pt x="3355" y="1916"/>
                    <a:pt x="3355" y="1916"/>
                  </a:cubicBezTo>
                  <a:close/>
                  <a:moveTo>
                    <a:pt x="120000" y="120000"/>
                  </a:moveTo>
                  <a:lnTo>
                    <a:pt x="0" y="0"/>
                  </a:lnTo>
                  <a:lnTo>
                    <a:pt x="113355" y="35961"/>
                  </a:lnTo>
                  <a:cubicBezTo>
                    <a:pt x="113355" y="35961"/>
                    <a:pt x="120000" y="120000"/>
                    <a:pt x="120000" y="120000"/>
                  </a:cubicBezTo>
                  <a:close/>
                </a:path>
              </a:pathLst>
            </a:custGeom>
            <a:solidFill>
              <a:schemeClr val="lt1">
                <a:alpha val="10588"/>
              </a:schemeClr>
            </a:solidFill>
            <a:ln>
              <a:noFill/>
            </a:ln>
          </p:spPr>
          <p:txBody>
            <a:bodyPr wrap="square" lIns="38100" tIns="38100" rIns="38100" bIns="38100" anchor="ctr"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rgbClr val="000000"/>
                </a:solidFill>
                <a:latin typeface="Avenir"/>
                <a:ea typeface="Avenir"/>
                <a:cs typeface="Avenir"/>
                <a:sym typeface="Avenir"/>
              </a:endParaRPr>
            </a:p>
          </p:txBody>
        </p:sp>
        <p:sp>
          <p:nvSpPr>
            <p:cNvPr id="879" name="Shape 879"/>
            <p:cNvSpPr/>
            <p:nvPr/>
          </p:nvSpPr>
          <p:spPr>
            <a:xfrm>
              <a:off x="5718126" y="10228364"/>
              <a:ext cx="467700" cy="453599"/>
            </a:xfrm>
            <a:custGeom>
              <a:avLst/>
              <a:gdLst/>
              <a:ahLst/>
              <a:cxnLst/>
              <a:rect l="0" t="0" r="0" b="0"/>
              <a:pathLst>
                <a:path w="120000" h="120000" extrusionOk="0">
                  <a:moveTo>
                    <a:pt x="102522" y="4788"/>
                  </a:moveTo>
                  <a:lnTo>
                    <a:pt x="10750" y="111177"/>
                  </a:lnTo>
                  <a:lnTo>
                    <a:pt x="117150" y="51350"/>
                  </a:lnTo>
                  <a:cubicBezTo>
                    <a:pt x="117150" y="51350"/>
                    <a:pt x="102522" y="4788"/>
                    <a:pt x="102522" y="4788"/>
                  </a:cubicBezTo>
                  <a:close/>
                  <a:moveTo>
                    <a:pt x="0" y="120000"/>
                  </a:moveTo>
                  <a:lnTo>
                    <a:pt x="103483" y="0"/>
                  </a:lnTo>
                  <a:lnTo>
                    <a:pt x="120000" y="52522"/>
                  </a:lnTo>
                  <a:lnTo>
                    <a:pt x="119144" y="53016"/>
                  </a:lnTo>
                  <a:cubicBezTo>
                    <a:pt x="119144" y="53016"/>
                    <a:pt x="0" y="120000"/>
                    <a:pt x="0" y="120000"/>
                  </a:cubicBezTo>
                  <a:close/>
                </a:path>
              </a:pathLst>
            </a:custGeom>
            <a:solidFill>
              <a:schemeClr val="lt1">
                <a:alpha val="10588"/>
              </a:schemeClr>
            </a:solidFill>
            <a:ln>
              <a:noFill/>
            </a:ln>
          </p:spPr>
          <p:txBody>
            <a:bodyPr wrap="square" lIns="38100" tIns="38100" rIns="38100" bIns="38100" anchor="ctr"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rgbClr val="000000"/>
                </a:solidFill>
                <a:latin typeface="Avenir"/>
                <a:ea typeface="Avenir"/>
                <a:cs typeface="Avenir"/>
                <a:sym typeface="Avenir"/>
              </a:endParaRPr>
            </a:p>
          </p:txBody>
        </p:sp>
        <p:sp>
          <p:nvSpPr>
            <p:cNvPr id="880" name="Shape 880"/>
            <p:cNvSpPr/>
            <p:nvPr/>
          </p:nvSpPr>
          <p:spPr>
            <a:xfrm>
              <a:off x="5718126" y="10086300"/>
              <a:ext cx="389699" cy="512400"/>
            </a:xfrm>
            <a:custGeom>
              <a:avLst/>
              <a:gdLst/>
              <a:ahLst/>
              <a:cxnLst/>
              <a:rect l="0" t="0" r="0" b="0"/>
              <a:pathLst>
                <a:path w="120000" h="120000" extrusionOk="0">
                  <a:moveTo>
                    <a:pt x="109572" y="4533"/>
                  </a:moveTo>
                  <a:lnTo>
                    <a:pt x="16983" y="104105"/>
                  </a:lnTo>
                  <a:lnTo>
                    <a:pt x="116733" y="18800"/>
                  </a:lnTo>
                  <a:cubicBezTo>
                    <a:pt x="116733" y="18800"/>
                    <a:pt x="109572" y="4533"/>
                    <a:pt x="109572" y="4533"/>
                  </a:cubicBezTo>
                  <a:close/>
                  <a:moveTo>
                    <a:pt x="2222" y="120000"/>
                  </a:moveTo>
                  <a:lnTo>
                    <a:pt x="0" y="118650"/>
                  </a:lnTo>
                  <a:lnTo>
                    <a:pt x="110344" y="0"/>
                  </a:lnTo>
                  <a:lnTo>
                    <a:pt x="120000" y="19255"/>
                  </a:lnTo>
                  <a:cubicBezTo>
                    <a:pt x="120000" y="19255"/>
                    <a:pt x="2222" y="120000"/>
                    <a:pt x="2222" y="120000"/>
                  </a:cubicBezTo>
                  <a:close/>
                </a:path>
              </a:pathLst>
            </a:custGeom>
            <a:solidFill>
              <a:schemeClr val="lt1">
                <a:alpha val="10588"/>
              </a:schemeClr>
            </a:solidFill>
            <a:ln>
              <a:noFill/>
            </a:ln>
          </p:spPr>
          <p:txBody>
            <a:bodyPr wrap="square" lIns="38100" tIns="38100" rIns="38100" bIns="38100" anchor="ctr"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rgbClr val="000000"/>
                </a:solidFill>
                <a:latin typeface="Avenir"/>
                <a:ea typeface="Avenir"/>
                <a:cs typeface="Avenir"/>
                <a:sym typeface="Avenir"/>
              </a:endParaRPr>
            </a:p>
          </p:txBody>
        </p:sp>
        <p:sp>
          <p:nvSpPr>
            <p:cNvPr id="881" name="Shape 881"/>
            <p:cNvSpPr/>
            <p:nvPr/>
          </p:nvSpPr>
          <p:spPr>
            <a:xfrm>
              <a:off x="4652669" y="1704725"/>
              <a:ext cx="956699" cy="1481999"/>
            </a:xfrm>
            <a:custGeom>
              <a:avLst/>
              <a:gdLst/>
              <a:ahLst/>
              <a:cxnLst/>
              <a:rect l="0" t="0" r="0" b="0"/>
              <a:pathLst>
                <a:path w="120000" h="120000" extrusionOk="0">
                  <a:moveTo>
                    <a:pt x="1816" y="34305"/>
                  </a:moveTo>
                  <a:lnTo>
                    <a:pt x="102050" y="118044"/>
                  </a:lnTo>
                  <a:lnTo>
                    <a:pt x="118666" y="1188"/>
                  </a:lnTo>
                  <a:cubicBezTo>
                    <a:pt x="118666" y="1188"/>
                    <a:pt x="1816" y="34305"/>
                    <a:pt x="1816" y="34305"/>
                  </a:cubicBezTo>
                  <a:close/>
                  <a:moveTo>
                    <a:pt x="102927" y="120000"/>
                  </a:moveTo>
                  <a:lnTo>
                    <a:pt x="0" y="34000"/>
                  </a:lnTo>
                  <a:lnTo>
                    <a:pt x="120000" y="0"/>
                  </a:lnTo>
                  <a:cubicBezTo>
                    <a:pt x="120000" y="0"/>
                    <a:pt x="102927" y="120000"/>
                    <a:pt x="102927" y="120000"/>
                  </a:cubicBezTo>
                  <a:close/>
                </a:path>
              </a:pathLst>
            </a:custGeom>
            <a:solidFill>
              <a:schemeClr val="lt1">
                <a:alpha val="10588"/>
              </a:schemeClr>
            </a:solidFill>
            <a:ln>
              <a:noFill/>
            </a:ln>
          </p:spPr>
          <p:txBody>
            <a:bodyPr wrap="square" lIns="38100" tIns="38100" rIns="38100" bIns="38100" anchor="ctr"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rgbClr val="000000"/>
                </a:solidFill>
                <a:latin typeface="Avenir"/>
                <a:ea typeface="Avenir"/>
                <a:cs typeface="Avenir"/>
                <a:sym typeface="Avenir"/>
              </a:endParaRPr>
            </a:p>
          </p:txBody>
        </p:sp>
        <p:sp>
          <p:nvSpPr>
            <p:cNvPr id="882" name="Shape 882"/>
            <p:cNvSpPr/>
            <p:nvPr/>
          </p:nvSpPr>
          <p:spPr>
            <a:xfrm>
              <a:off x="4652669" y="1207516"/>
              <a:ext cx="960900" cy="921600"/>
            </a:xfrm>
            <a:custGeom>
              <a:avLst/>
              <a:gdLst/>
              <a:ahLst/>
              <a:cxnLst/>
              <a:rect l="0" t="0" r="0" b="0"/>
              <a:pathLst>
                <a:path w="120000" h="120000" extrusionOk="0">
                  <a:moveTo>
                    <a:pt x="45061" y="1977"/>
                  </a:moveTo>
                  <a:lnTo>
                    <a:pt x="2072" y="117744"/>
                  </a:lnTo>
                  <a:lnTo>
                    <a:pt x="117833" y="64744"/>
                  </a:lnTo>
                  <a:cubicBezTo>
                    <a:pt x="117833" y="64744"/>
                    <a:pt x="45061" y="1977"/>
                    <a:pt x="45061" y="1977"/>
                  </a:cubicBezTo>
                  <a:close/>
                  <a:moveTo>
                    <a:pt x="0" y="120000"/>
                  </a:moveTo>
                  <a:lnTo>
                    <a:pt x="44566" y="0"/>
                  </a:lnTo>
                  <a:lnTo>
                    <a:pt x="120000" y="65066"/>
                  </a:lnTo>
                  <a:cubicBezTo>
                    <a:pt x="120000" y="65066"/>
                    <a:pt x="0" y="120000"/>
                    <a:pt x="0" y="120000"/>
                  </a:cubicBezTo>
                  <a:close/>
                </a:path>
              </a:pathLst>
            </a:custGeom>
            <a:solidFill>
              <a:schemeClr val="lt1">
                <a:alpha val="10588"/>
              </a:schemeClr>
            </a:solidFill>
            <a:ln>
              <a:noFill/>
            </a:ln>
          </p:spPr>
          <p:txBody>
            <a:bodyPr wrap="square" lIns="38100" tIns="38100" rIns="38100" bIns="38100" anchor="ctr"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rgbClr val="000000"/>
                </a:solidFill>
                <a:latin typeface="Avenir"/>
                <a:ea typeface="Avenir"/>
                <a:cs typeface="Avenir"/>
                <a:sym typeface="Avenir"/>
              </a:endParaRPr>
            </a:p>
          </p:txBody>
        </p:sp>
        <p:sp>
          <p:nvSpPr>
            <p:cNvPr id="883" name="Shape 883"/>
            <p:cNvSpPr/>
            <p:nvPr/>
          </p:nvSpPr>
          <p:spPr>
            <a:xfrm>
              <a:off x="3303096" y="2130907"/>
              <a:ext cx="2178900" cy="1203900"/>
            </a:xfrm>
            <a:custGeom>
              <a:avLst/>
              <a:gdLst/>
              <a:ahLst/>
              <a:cxnLst/>
              <a:rect l="0" t="0" r="0" b="0"/>
              <a:pathLst>
                <a:path w="120000" h="120000" extrusionOk="0">
                  <a:moveTo>
                    <a:pt x="74877" y="1333"/>
                  </a:moveTo>
                  <a:lnTo>
                    <a:pt x="1444" y="118900"/>
                  </a:lnTo>
                  <a:lnTo>
                    <a:pt x="119022" y="104761"/>
                  </a:lnTo>
                  <a:cubicBezTo>
                    <a:pt x="119022" y="104761"/>
                    <a:pt x="74877" y="1333"/>
                    <a:pt x="74877" y="1333"/>
                  </a:cubicBezTo>
                  <a:close/>
                  <a:moveTo>
                    <a:pt x="0" y="120000"/>
                  </a:moveTo>
                  <a:lnTo>
                    <a:pt x="74950" y="0"/>
                  </a:lnTo>
                  <a:lnTo>
                    <a:pt x="75116" y="388"/>
                  </a:lnTo>
                  <a:lnTo>
                    <a:pt x="120000" y="105561"/>
                  </a:lnTo>
                  <a:lnTo>
                    <a:pt x="119527" y="105616"/>
                  </a:lnTo>
                  <a:cubicBezTo>
                    <a:pt x="119527" y="105616"/>
                    <a:pt x="0" y="120000"/>
                    <a:pt x="0" y="120000"/>
                  </a:cubicBezTo>
                  <a:close/>
                </a:path>
              </a:pathLst>
            </a:custGeom>
            <a:solidFill>
              <a:schemeClr val="lt1">
                <a:alpha val="10588"/>
              </a:schemeClr>
            </a:solidFill>
            <a:ln>
              <a:noFill/>
            </a:ln>
          </p:spPr>
          <p:txBody>
            <a:bodyPr wrap="square" lIns="38100" tIns="38100" rIns="38100" bIns="38100" anchor="ctr"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rgbClr val="000000"/>
                </a:solidFill>
                <a:latin typeface="Avenir"/>
                <a:ea typeface="Avenir"/>
                <a:cs typeface="Avenir"/>
                <a:sym typeface="Avenir"/>
              </a:endParaRPr>
            </a:p>
          </p:txBody>
        </p:sp>
        <p:sp>
          <p:nvSpPr>
            <p:cNvPr id="884" name="Shape 884"/>
            <p:cNvSpPr/>
            <p:nvPr/>
          </p:nvSpPr>
          <p:spPr>
            <a:xfrm>
              <a:off x="3587214" y="1207516"/>
              <a:ext cx="1396200" cy="917999"/>
            </a:xfrm>
            <a:custGeom>
              <a:avLst/>
              <a:gdLst/>
              <a:ahLst/>
              <a:cxnLst/>
              <a:rect l="0" t="0" r="0" b="0"/>
              <a:pathLst>
                <a:path w="120000" h="120000" extrusionOk="0">
                  <a:moveTo>
                    <a:pt x="2111" y="27588"/>
                  </a:moveTo>
                  <a:lnTo>
                    <a:pt x="89066" y="118150"/>
                  </a:lnTo>
                  <a:lnTo>
                    <a:pt x="118777" y="1488"/>
                  </a:lnTo>
                  <a:cubicBezTo>
                    <a:pt x="118777" y="1488"/>
                    <a:pt x="2111" y="27588"/>
                    <a:pt x="2111" y="27588"/>
                  </a:cubicBezTo>
                  <a:close/>
                  <a:moveTo>
                    <a:pt x="89444" y="120000"/>
                  </a:moveTo>
                  <a:lnTo>
                    <a:pt x="0" y="26844"/>
                  </a:lnTo>
                  <a:lnTo>
                    <a:pt x="120000" y="0"/>
                  </a:lnTo>
                  <a:cubicBezTo>
                    <a:pt x="120000" y="0"/>
                    <a:pt x="89444" y="120000"/>
                    <a:pt x="89444" y="120000"/>
                  </a:cubicBezTo>
                  <a:close/>
                </a:path>
              </a:pathLst>
            </a:custGeom>
            <a:solidFill>
              <a:schemeClr val="lt1">
                <a:alpha val="10588"/>
              </a:schemeClr>
            </a:solidFill>
            <a:ln>
              <a:noFill/>
            </a:ln>
          </p:spPr>
          <p:txBody>
            <a:bodyPr wrap="square" lIns="38100" tIns="38100" rIns="38100" bIns="38100" anchor="ctr"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rgbClr val="000000"/>
                </a:solidFill>
                <a:latin typeface="Avenir"/>
                <a:ea typeface="Avenir"/>
                <a:cs typeface="Avenir"/>
                <a:sym typeface="Avenir"/>
              </a:endParaRPr>
            </a:p>
          </p:txBody>
        </p:sp>
        <p:sp>
          <p:nvSpPr>
            <p:cNvPr id="885" name="Shape 885"/>
            <p:cNvSpPr/>
            <p:nvPr/>
          </p:nvSpPr>
          <p:spPr>
            <a:xfrm>
              <a:off x="3303096" y="1420604"/>
              <a:ext cx="1361399" cy="1914300"/>
            </a:xfrm>
            <a:custGeom>
              <a:avLst/>
              <a:gdLst/>
              <a:ahLst/>
              <a:cxnLst/>
              <a:rect l="0" t="0" r="0" b="0"/>
              <a:pathLst>
                <a:path w="120000" h="120000" extrusionOk="0">
                  <a:moveTo>
                    <a:pt x="29200" y="983"/>
                  </a:moveTo>
                  <a:lnTo>
                    <a:pt x="1188" y="118488"/>
                  </a:lnTo>
                  <a:lnTo>
                    <a:pt x="118683" y="44577"/>
                  </a:lnTo>
                  <a:cubicBezTo>
                    <a:pt x="118683" y="44577"/>
                    <a:pt x="29200" y="983"/>
                    <a:pt x="29200" y="983"/>
                  </a:cubicBezTo>
                  <a:close/>
                  <a:moveTo>
                    <a:pt x="0" y="120000"/>
                  </a:moveTo>
                  <a:lnTo>
                    <a:pt x="28611" y="0"/>
                  </a:lnTo>
                  <a:lnTo>
                    <a:pt x="120000" y="44516"/>
                  </a:lnTo>
                  <a:cubicBezTo>
                    <a:pt x="120000" y="44516"/>
                    <a:pt x="0" y="120000"/>
                    <a:pt x="0" y="120000"/>
                  </a:cubicBezTo>
                  <a:close/>
                </a:path>
              </a:pathLst>
            </a:custGeom>
            <a:solidFill>
              <a:schemeClr val="lt1">
                <a:alpha val="10588"/>
              </a:schemeClr>
            </a:solidFill>
            <a:ln>
              <a:noFill/>
            </a:ln>
          </p:spPr>
          <p:txBody>
            <a:bodyPr wrap="square" lIns="38100" tIns="38100" rIns="38100" bIns="38100" anchor="ctr"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rgbClr val="000000"/>
                </a:solidFill>
                <a:latin typeface="Avenir"/>
                <a:ea typeface="Avenir"/>
                <a:cs typeface="Avenir"/>
                <a:sym typeface="Avenir"/>
              </a:endParaRPr>
            </a:p>
          </p:txBody>
        </p:sp>
        <p:sp>
          <p:nvSpPr>
            <p:cNvPr id="886" name="Shape 886"/>
            <p:cNvSpPr/>
            <p:nvPr/>
          </p:nvSpPr>
          <p:spPr>
            <a:xfrm>
              <a:off x="1669398" y="5185212"/>
              <a:ext cx="733799" cy="1582799"/>
            </a:xfrm>
            <a:custGeom>
              <a:avLst/>
              <a:gdLst/>
              <a:ahLst/>
              <a:cxnLst/>
              <a:rect l="0" t="0" r="0" b="0"/>
              <a:pathLst>
                <a:path w="120000" h="120000" extrusionOk="0">
                  <a:moveTo>
                    <a:pt x="2005" y="98216"/>
                  </a:moveTo>
                  <a:lnTo>
                    <a:pt x="118255" y="118944"/>
                  </a:lnTo>
                  <a:lnTo>
                    <a:pt x="92572" y="2700"/>
                  </a:lnTo>
                  <a:cubicBezTo>
                    <a:pt x="92572" y="2700"/>
                    <a:pt x="2005" y="98216"/>
                    <a:pt x="2005" y="98216"/>
                  </a:cubicBezTo>
                  <a:close/>
                  <a:moveTo>
                    <a:pt x="120000" y="120000"/>
                  </a:moveTo>
                  <a:lnTo>
                    <a:pt x="0" y="98611"/>
                  </a:lnTo>
                  <a:lnTo>
                    <a:pt x="93488" y="0"/>
                  </a:lnTo>
                  <a:cubicBezTo>
                    <a:pt x="93488" y="0"/>
                    <a:pt x="120000" y="120000"/>
                    <a:pt x="120000" y="120000"/>
                  </a:cubicBezTo>
                  <a:close/>
                </a:path>
              </a:pathLst>
            </a:custGeom>
            <a:solidFill>
              <a:schemeClr val="lt1">
                <a:alpha val="10588"/>
              </a:schemeClr>
            </a:solidFill>
            <a:ln>
              <a:noFill/>
            </a:ln>
          </p:spPr>
          <p:txBody>
            <a:bodyPr wrap="square" lIns="38100" tIns="38100" rIns="38100" bIns="38100" anchor="ctr"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rgbClr val="000000"/>
                </a:solidFill>
                <a:latin typeface="Avenir"/>
                <a:ea typeface="Avenir"/>
                <a:cs typeface="Avenir"/>
                <a:sym typeface="Avenir"/>
              </a:endParaRPr>
            </a:p>
          </p:txBody>
        </p:sp>
        <p:sp>
          <p:nvSpPr>
            <p:cNvPr id="887" name="Shape 887"/>
            <p:cNvSpPr/>
            <p:nvPr/>
          </p:nvSpPr>
          <p:spPr>
            <a:xfrm>
              <a:off x="959095" y="5185212"/>
              <a:ext cx="1282799" cy="1373098"/>
            </a:xfrm>
            <a:custGeom>
              <a:avLst/>
              <a:gdLst/>
              <a:ahLst/>
              <a:cxnLst/>
              <a:rect l="0" t="0" r="0" b="0"/>
              <a:pathLst>
                <a:path w="120000" h="120000" extrusionOk="0">
                  <a:moveTo>
                    <a:pt x="117183" y="3994"/>
                  </a:moveTo>
                  <a:lnTo>
                    <a:pt x="2172" y="119005"/>
                  </a:lnTo>
                  <a:lnTo>
                    <a:pt x="65655" y="113500"/>
                  </a:lnTo>
                  <a:cubicBezTo>
                    <a:pt x="65655" y="113500"/>
                    <a:pt x="117183" y="3994"/>
                    <a:pt x="117183" y="3994"/>
                  </a:cubicBezTo>
                  <a:close/>
                  <a:moveTo>
                    <a:pt x="0" y="120000"/>
                  </a:moveTo>
                  <a:lnTo>
                    <a:pt x="120000" y="0"/>
                  </a:lnTo>
                  <a:lnTo>
                    <a:pt x="66238" y="114261"/>
                  </a:lnTo>
                  <a:cubicBezTo>
                    <a:pt x="66238" y="114261"/>
                    <a:pt x="0" y="120000"/>
                    <a:pt x="0" y="120000"/>
                  </a:cubicBezTo>
                  <a:close/>
                </a:path>
              </a:pathLst>
            </a:custGeom>
            <a:solidFill>
              <a:schemeClr val="lt1">
                <a:alpha val="10588"/>
              </a:schemeClr>
            </a:solidFill>
            <a:ln>
              <a:noFill/>
            </a:ln>
          </p:spPr>
          <p:txBody>
            <a:bodyPr wrap="square" lIns="38100" tIns="38100" rIns="38100" bIns="38100" anchor="ctr"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rgbClr val="000000"/>
                </a:solidFill>
                <a:latin typeface="Avenir"/>
                <a:ea typeface="Avenir"/>
                <a:cs typeface="Avenir"/>
                <a:sym typeface="Avenir"/>
              </a:endParaRPr>
            </a:p>
          </p:txBody>
        </p:sp>
        <p:sp>
          <p:nvSpPr>
            <p:cNvPr id="888" name="Shape 888"/>
            <p:cNvSpPr/>
            <p:nvPr/>
          </p:nvSpPr>
          <p:spPr>
            <a:xfrm>
              <a:off x="674975" y="6463757"/>
              <a:ext cx="1732200" cy="1694100"/>
            </a:xfrm>
            <a:custGeom>
              <a:avLst/>
              <a:gdLst/>
              <a:ahLst/>
              <a:cxnLst/>
              <a:rect l="0" t="0" r="0" b="0"/>
              <a:pathLst>
                <a:path w="120000" h="120000" extrusionOk="0">
                  <a:moveTo>
                    <a:pt x="69472" y="811"/>
                  </a:moveTo>
                  <a:lnTo>
                    <a:pt x="2355" y="117200"/>
                  </a:lnTo>
                  <a:lnTo>
                    <a:pt x="118744" y="20177"/>
                  </a:lnTo>
                  <a:cubicBezTo>
                    <a:pt x="118744" y="20177"/>
                    <a:pt x="69472" y="811"/>
                    <a:pt x="69472" y="811"/>
                  </a:cubicBezTo>
                  <a:close/>
                  <a:moveTo>
                    <a:pt x="0" y="120000"/>
                  </a:moveTo>
                  <a:lnTo>
                    <a:pt x="69194" y="0"/>
                  </a:lnTo>
                  <a:lnTo>
                    <a:pt x="120000" y="19977"/>
                  </a:lnTo>
                  <a:cubicBezTo>
                    <a:pt x="120000" y="19977"/>
                    <a:pt x="0" y="120000"/>
                    <a:pt x="0" y="120000"/>
                  </a:cubicBezTo>
                  <a:close/>
                </a:path>
              </a:pathLst>
            </a:custGeom>
            <a:solidFill>
              <a:schemeClr val="lt1">
                <a:alpha val="10588"/>
              </a:schemeClr>
            </a:solidFill>
            <a:ln>
              <a:noFill/>
            </a:ln>
          </p:spPr>
          <p:txBody>
            <a:bodyPr wrap="square" lIns="38100" tIns="38100" rIns="38100" bIns="38100" anchor="ctr"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rgbClr val="000000"/>
                </a:solidFill>
                <a:latin typeface="Avenir"/>
                <a:ea typeface="Avenir"/>
                <a:cs typeface="Avenir"/>
                <a:sym typeface="Avenir"/>
              </a:endParaRPr>
            </a:p>
          </p:txBody>
        </p:sp>
        <p:sp>
          <p:nvSpPr>
            <p:cNvPr id="889" name="Shape 889"/>
            <p:cNvSpPr/>
            <p:nvPr/>
          </p:nvSpPr>
          <p:spPr>
            <a:xfrm>
              <a:off x="248791" y="6463757"/>
              <a:ext cx="1392599" cy="917399"/>
            </a:xfrm>
            <a:custGeom>
              <a:avLst/>
              <a:gdLst/>
              <a:ahLst/>
              <a:cxnLst/>
              <a:rect l="0" t="0" r="0" b="0"/>
              <a:pathLst>
                <a:path w="120000" h="120000" extrusionOk="0">
                  <a:moveTo>
                    <a:pt x="58911" y="9805"/>
                  </a:moveTo>
                  <a:lnTo>
                    <a:pt x="3727" y="114838"/>
                  </a:lnTo>
                  <a:lnTo>
                    <a:pt x="116916" y="1644"/>
                  </a:lnTo>
                  <a:cubicBezTo>
                    <a:pt x="116916" y="1644"/>
                    <a:pt x="58911" y="9805"/>
                    <a:pt x="58911" y="9805"/>
                  </a:cubicBezTo>
                  <a:close/>
                  <a:moveTo>
                    <a:pt x="0" y="120000"/>
                  </a:moveTo>
                  <a:lnTo>
                    <a:pt x="58505" y="8655"/>
                  </a:lnTo>
                  <a:lnTo>
                    <a:pt x="120000" y="0"/>
                  </a:lnTo>
                  <a:cubicBezTo>
                    <a:pt x="120000" y="0"/>
                    <a:pt x="0" y="120000"/>
                    <a:pt x="0" y="120000"/>
                  </a:cubicBezTo>
                  <a:close/>
                </a:path>
              </a:pathLst>
            </a:custGeom>
            <a:solidFill>
              <a:schemeClr val="lt1">
                <a:alpha val="10588"/>
              </a:schemeClr>
            </a:solidFill>
            <a:ln>
              <a:noFill/>
            </a:ln>
          </p:spPr>
          <p:txBody>
            <a:bodyPr wrap="square" lIns="38100" tIns="38100" rIns="38100" bIns="38100" anchor="ctr"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rgbClr val="000000"/>
                </a:solidFill>
                <a:latin typeface="Avenir"/>
                <a:ea typeface="Avenir"/>
                <a:cs typeface="Avenir"/>
                <a:sym typeface="Avenir"/>
              </a:endParaRPr>
            </a:p>
          </p:txBody>
        </p:sp>
        <p:sp>
          <p:nvSpPr>
            <p:cNvPr id="890" name="Shape 890"/>
            <p:cNvSpPr/>
            <p:nvPr/>
          </p:nvSpPr>
          <p:spPr>
            <a:xfrm>
              <a:off x="319823" y="6463757"/>
              <a:ext cx="1372799" cy="1693200"/>
            </a:xfrm>
            <a:custGeom>
              <a:avLst/>
              <a:gdLst/>
              <a:ahLst/>
              <a:cxnLst/>
              <a:rect l="0" t="0" r="0" b="0"/>
              <a:pathLst>
                <a:path w="120000" h="120000" extrusionOk="0">
                  <a:moveTo>
                    <a:pt x="1022" y="64338"/>
                  </a:moveTo>
                  <a:lnTo>
                    <a:pt x="32811" y="118611"/>
                  </a:lnTo>
                  <a:lnTo>
                    <a:pt x="117550" y="2088"/>
                  </a:lnTo>
                  <a:cubicBezTo>
                    <a:pt x="117550" y="2088"/>
                    <a:pt x="1022" y="64338"/>
                    <a:pt x="1022" y="64338"/>
                  </a:cubicBezTo>
                  <a:close/>
                  <a:moveTo>
                    <a:pt x="32738" y="120000"/>
                  </a:moveTo>
                  <a:lnTo>
                    <a:pt x="0" y="64105"/>
                  </a:lnTo>
                  <a:lnTo>
                    <a:pt x="288" y="63950"/>
                  </a:lnTo>
                  <a:lnTo>
                    <a:pt x="120000" y="0"/>
                  </a:lnTo>
                  <a:cubicBezTo>
                    <a:pt x="120000" y="0"/>
                    <a:pt x="32738" y="120000"/>
                    <a:pt x="32738" y="120000"/>
                  </a:cubicBezTo>
                  <a:close/>
                </a:path>
              </a:pathLst>
            </a:custGeom>
            <a:solidFill>
              <a:schemeClr val="lt1">
                <a:alpha val="10588"/>
              </a:schemeClr>
            </a:solidFill>
            <a:ln>
              <a:noFill/>
            </a:ln>
          </p:spPr>
          <p:txBody>
            <a:bodyPr wrap="square" lIns="38100" tIns="38100" rIns="38100" bIns="38100" anchor="ctr"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rgbClr val="000000"/>
                </a:solidFill>
                <a:latin typeface="Avenir"/>
                <a:ea typeface="Avenir"/>
                <a:cs typeface="Avenir"/>
                <a:sym typeface="Avenir"/>
              </a:endParaRPr>
            </a:p>
          </p:txBody>
        </p:sp>
        <p:sp>
          <p:nvSpPr>
            <p:cNvPr id="891" name="Shape 891"/>
            <p:cNvSpPr/>
            <p:nvPr/>
          </p:nvSpPr>
          <p:spPr>
            <a:xfrm>
              <a:off x="5718126" y="10370425"/>
              <a:ext cx="786300" cy="436200"/>
            </a:xfrm>
            <a:custGeom>
              <a:avLst/>
              <a:gdLst/>
              <a:ahLst/>
              <a:cxnLst/>
              <a:rect l="0" t="0" r="0" b="0"/>
              <a:pathLst>
                <a:path w="120000" h="120000" extrusionOk="0">
                  <a:moveTo>
                    <a:pt x="3877" y="67377"/>
                  </a:moveTo>
                  <a:lnTo>
                    <a:pt x="116505" y="115894"/>
                  </a:lnTo>
                  <a:lnTo>
                    <a:pt x="69083" y="3261"/>
                  </a:lnTo>
                  <a:cubicBezTo>
                    <a:pt x="69083" y="3261"/>
                    <a:pt x="3877" y="67377"/>
                    <a:pt x="3877" y="67377"/>
                  </a:cubicBezTo>
                  <a:close/>
                  <a:moveTo>
                    <a:pt x="120000" y="120000"/>
                  </a:moveTo>
                  <a:lnTo>
                    <a:pt x="0" y="68311"/>
                  </a:lnTo>
                  <a:lnTo>
                    <a:pt x="69477" y="0"/>
                  </a:lnTo>
                  <a:cubicBezTo>
                    <a:pt x="69477" y="0"/>
                    <a:pt x="120000" y="120000"/>
                    <a:pt x="120000" y="120000"/>
                  </a:cubicBezTo>
                  <a:close/>
                </a:path>
              </a:pathLst>
            </a:custGeom>
            <a:solidFill>
              <a:schemeClr val="lt1">
                <a:alpha val="10588"/>
              </a:schemeClr>
            </a:solidFill>
            <a:ln>
              <a:noFill/>
            </a:ln>
          </p:spPr>
          <p:txBody>
            <a:bodyPr wrap="square" lIns="38100" tIns="38100" rIns="38100" bIns="38100" anchor="ctr"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rgbClr val="000000"/>
                </a:solidFill>
                <a:latin typeface="Avenir"/>
                <a:ea typeface="Avenir"/>
                <a:cs typeface="Avenir"/>
                <a:sym typeface="Avenir"/>
              </a:endParaRPr>
            </a:p>
          </p:txBody>
        </p:sp>
        <p:sp>
          <p:nvSpPr>
            <p:cNvPr id="892" name="Shape 892"/>
            <p:cNvSpPr/>
            <p:nvPr/>
          </p:nvSpPr>
          <p:spPr>
            <a:xfrm>
              <a:off x="4439580" y="5114180"/>
              <a:ext cx="2296498" cy="1757698"/>
            </a:xfrm>
            <a:custGeom>
              <a:avLst/>
              <a:gdLst/>
              <a:ahLst/>
              <a:cxnLst/>
              <a:rect l="0" t="0" r="0" b="0"/>
              <a:pathLst>
                <a:path w="120000" h="120000" extrusionOk="0">
                  <a:moveTo>
                    <a:pt x="1088" y="21738"/>
                  </a:moveTo>
                  <a:lnTo>
                    <a:pt x="117783" y="117450"/>
                  </a:lnTo>
                  <a:lnTo>
                    <a:pt x="45022" y="744"/>
                  </a:lnTo>
                  <a:cubicBezTo>
                    <a:pt x="45022" y="744"/>
                    <a:pt x="1088" y="21738"/>
                    <a:pt x="1088" y="21738"/>
                  </a:cubicBezTo>
                  <a:close/>
                  <a:moveTo>
                    <a:pt x="120000" y="120000"/>
                  </a:moveTo>
                  <a:lnTo>
                    <a:pt x="0" y="21583"/>
                  </a:lnTo>
                  <a:lnTo>
                    <a:pt x="45183" y="0"/>
                  </a:lnTo>
                  <a:cubicBezTo>
                    <a:pt x="45183" y="0"/>
                    <a:pt x="120000" y="120000"/>
                    <a:pt x="120000" y="120000"/>
                  </a:cubicBezTo>
                  <a:close/>
                </a:path>
              </a:pathLst>
            </a:custGeom>
            <a:solidFill>
              <a:schemeClr val="lt1">
                <a:alpha val="10588"/>
              </a:schemeClr>
            </a:solidFill>
            <a:ln>
              <a:noFill/>
            </a:ln>
          </p:spPr>
          <p:txBody>
            <a:bodyPr wrap="square" lIns="38100" tIns="38100" rIns="38100" bIns="38100" anchor="ctr"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rgbClr val="000000"/>
                </a:solidFill>
                <a:latin typeface="Avenir"/>
                <a:ea typeface="Avenir"/>
                <a:cs typeface="Avenir"/>
                <a:sym typeface="Avenir"/>
              </a:endParaRPr>
            </a:p>
          </p:txBody>
        </p:sp>
        <p:sp>
          <p:nvSpPr>
            <p:cNvPr id="893" name="Shape 893"/>
            <p:cNvSpPr/>
            <p:nvPr/>
          </p:nvSpPr>
          <p:spPr>
            <a:xfrm>
              <a:off x="35701" y="7316121"/>
              <a:ext cx="647700" cy="1295400"/>
            </a:xfrm>
            <a:custGeom>
              <a:avLst/>
              <a:gdLst/>
              <a:ahLst/>
              <a:cxnLst/>
              <a:rect l="0" t="0" r="0" b="0"/>
              <a:pathLst>
                <a:path w="120000" h="120000" extrusionOk="0">
                  <a:moveTo>
                    <a:pt x="50872" y="2644"/>
                  </a:moveTo>
                  <a:lnTo>
                    <a:pt x="2622" y="117911"/>
                  </a:lnTo>
                  <a:lnTo>
                    <a:pt x="117877" y="73194"/>
                  </a:lnTo>
                  <a:cubicBezTo>
                    <a:pt x="117877" y="73194"/>
                    <a:pt x="50872" y="2644"/>
                    <a:pt x="50872" y="2644"/>
                  </a:cubicBezTo>
                  <a:close/>
                  <a:moveTo>
                    <a:pt x="0" y="120000"/>
                  </a:moveTo>
                  <a:lnTo>
                    <a:pt x="50244" y="0"/>
                  </a:lnTo>
                  <a:lnTo>
                    <a:pt x="120000" y="73444"/>
                  </a:lnTo>
                  <a:cubicBezTo>
                    <a:pt x="120000" y="73444"/>
                    <a:pt x="0" y="120000"/>
                    <a:pt x="0" y="120000"/>
                  </a:cubicBezTo>
                  <a:close/>
                </a:path>
              </a:pathLst>
            </a:custGeom>
            <a:solidFill>
              <a:schemeClr val="lt1">
                <a:alpha val="10588"/>
              </a:schemeClr>
            </a:solidFill>
            <a:ln>
              <a:noFill/>
            </a:ln>
          </p:spPr>
          <p:txBody>
            <a:bodyPr wrap="square" lIns="38100" tIns="38100" rIns="38100" bIns="38100" anchor="ctr"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rgbClr val="000000"/>
                </a:solidFill>
                <a:latin typeface="Avenir"/>
                <a:ea typeface="Avenir"/>
                <a:cs typeface="Avenir"/>
                <a:sym typeface="Avenir"/>
              </a:endParaRPr>
            </a:p>
          </p:txBody>
        </p:sp>
        <p:sp>
          <p:nvSpPr>
            <p:cNvPr id="894" name="Shape 894"/>
            <p:cNvSpPr/>
            <p:nvPr/>
          </p:nvSpPr>
          <p:spPr>
            <a:xfrm>
              <a:off x="3942367" y="5469332"/>
              <a:ext cx="2778300" cy="1433400"/>
            </a:xfrm>
            <a:custGeom>
              <a:avLst/>
              <a:gdLst/>
              <a:ahLst/>
              <a:cxnLst/>
              <a:rect l="0" t="0" r="0" b="0"/>
              <a:pathLst>
                <a:path w="120000" h="120000" extrusionOk="0">
                  <a:moveTo>
                    <a:pt x="561" y="119172"/>
                  </a:moveTo>
                  <a:lnTo>
                    <a:pt x="118622" y="119227"/>
                  </a:lnTo>
                  <a:lnTo>
                    <a:pt x="21594" y="1166"/>
                  </a:lnTo>
                  <a:cubicBezTo>
                    <a:pt x="21594" y="1166"/>
                    <a:pt x="561" y="119172"/>
                    <a:pt x="561" y="119172"/>
                  </a:cubicBezTo>
                  <a:close/>
                  <a:moveTo>
                    <a:pt x="120000" y="120000"/>
                  </a:moveTo>
                  <a:lnTo>
                    <a:pt x="0" y="119938"/>
                  </a:lnTo>
                  <a:lnTo>
                    <a:pt x="21383" y="0"/>
                  </a:lnTo>
                  <a:cubicBezTo>
                    <a:pt x="21383" y="0"/>
                    <a:pt x="120000" y="120000"/>
                    <a:pt x="120000" y="120000"/>
                  </a:cubicBezTo>
                  <a:close/>
                </a:path>
              </a:pathLst>
            </a:custGeom>
            <a:solidFill>
              <a:schemeClr val="lt1">
                <a:alpha val="10588"/>
              </a:schemeClr>
            </a:solidFill>
            <a:ln>
              <a:noFill/>
            </a:ln>
          </p:spPr>
          <p:txBody>
            <a:bodyPr wrap="square" lIns="38100" tIns="38100" rIns="38100" bIns="38100" anchor="ctr"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rgbClr val="000000"/>
                </a:solidFill>
                <a:latin typeface="Avenir"/>
                <a:ea typeface="Avenir"/>
                <a:cs typeface="Avenir"/>
                <a:sym typeface="Avenir"/>
              </a:endParaRPr>
            </a:p>
          </p:txBody>
        </p:sp>
        <p:sp>
          <p:nvSpPr>
            <p:cNvPr id="895" name="Shape 895"/>
            <p:cNvSpPr/>
            <p:nvPr/>
          </p:nvSpPr>
          <p:spPr>
            <a:xfrm>
              <a:off x="2379700" y="5469332"/>
              <a:ext cx="2078399" cy="1436699"/>
            </a:xfrm>
            <a:custGeom>
              <a:avLst/>
              <a:gdLst/>
              <a:ahLst/>
              <a:cxnLst/>
              <a:rect l="0" t="0" r="0" b="0"/>
              <a:pathLst>
                <a:path w="120000" h="120000" extrusionOk="0">
                  <a:moveTo>
                    <a:pt x="1622" y="106955"/>
                  </a:moveTo>
                  <a:lnTo>
                    <a:pt x="90972" y="119177"/>
                  </a:lnTo>
                  <a:lnTo>
                    <a:pt x="119011" y="1783"/>
                  </a:lnTo>
                  <a:cubicBezTo>
                    <a:pt x="119011" y="1783"/>
                    <a:pt x="1622" y="106955"/>
                    <a:pt x="1622" y="106955"/>
                  </a:cubicBezTo>
                  <a:close/>
                  <a:moveTo>
                    <a:pt x="91338" y="120000"/>
                  </a:moveTo>
                  <a:lnTo>
                    <a:pt x="91133" y="119972"/>
                  </a:lnTo>
                  <a:lnTo>
                    <a:pt x="0" y="107505"/>
                  </a:lnTo>
                  <a:lnTo>
                    <a:pt x="120000" y="0"/>
                  </a:lnTo>
                  <a:cubicBezTo>
                    <a:pt x="120000" y="0"/>
                    <a:pt x="91338" y="120000"/>
                    <a:pt x="91338" y="120000"/>
                  </a:cubicBezTo>
                  <a:close/>
                </a:path>
              </a:pathLst>
            </a:custGeom>
            <a:solidFill>
              <a:schemeClr val="lt1">
                <a:alpha val="10588"/>
              </a:schemeClr>
            </a:solidFill>
            <a:ln>
              <a:noFill/>
            </a:ln>
          </p:spPr>
          <p:txBody>
            <a:bodyPr wrap="square" lIns="38100" tIns="38100" rIns="38100" bIns="38100" anchor="ctr"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rgbClr val="000000"/>
                </a:solidFill>
                <a:latin typeface="Avenir"/>
                <a:ea typeface="Avenir"/>
                <a:cs typeface="Avenir"/>
                <a:sym typeface="Avenir"/>
              </a:endParaRPr>
            </a:p>
          </p:txBody>
        </p:sp>
        <p:sp>
          <p:nvSpPr>
            <p:cNvPr id="896" name="Shape 896"/>
            <p:cNvSpPr/>
            <p:nvPr/>
          </p:nvSpPr>
          <p:spPr>
            <a:xfrm>
              <a:off x="674975" y="8097452"/>
              <a:ext cx="1272300" cy="855899"/>
            </a:xfrm>
            <a:custGeom>
              <a:avLst/>
              <a:gdLst/>
              <a:ahLst/>
              <a:cxnLst/>
              <a:rect l="0" t="0" r="0" b="0"/>
              <a:pathLst>
                <a:path w="120000" h="120000" extrusionOk="0">
                  <a:moveTo>
                    <a:pt x="1250" y="2005"/>
                  </a:moveTo>
                  <a:lnTo>
                    <a:pt x="21688" y="118261"/>
                  </a:lnTo>
                  <a:lnTo>
                    <a:pt x="117511" y="61494"/>
                  </a:lnTo>
                  <a:cubicBezTo>
                    <a:pt x="117511" y="61494"/>
                    <a:pt x="1250" y="2005"/>
                    <a:pt x="1250" y="2005"/>
                  </a:cubicBezTo>
                  <a:close/>
                  <a:moveTo>
                    <a:pt x="21094" y="120000"/>
                  </a:moveTo>
                  <a:lnTo>
                    <a:pt x="0" y="0"/>
                  </a:lnTo>
                  <a:lnTo>
                    <a:pt x="766" y="388"/>
                  </a:lnTo>
                  <a:lnTo>
                    <a:pt x="120000" y="61405"/>
                  </a:lnTo>
                  <a:cubicBezTo>
                    <a:pt x="120000" y="61405"/>
                    <a:pt x="21094" y="120000"/>
                    <a:pt x="21094" y="120000"/>
                  </a:cubicBezTo>
                  <a:close/>
                </a:path>
              </a:pathLst>
            </a:custGeom>
            <a:solidFill>
              <a:schemeClr val="lt1">
                <a:alpha val="10588"/>
              </a:schemeClr>
            </a:solidFill>
            <a:ln>
              <a:noFill/>
            </a:ln>
          </p:spPr>
          <p:txBody>
            <a:bodyPr wrap="square" lIns="38100" tIns="38100" rIns="38100" bIns="38100" anchor="ctr"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rgbClr val="000000"/>
                </a:solidFill>
                <a:latin typeface="Avenir"/>
                <a:ea typeface="Avenir"/>
                <a:cs typeface="Avenir"/>
                <a:sym typeface="Avenir"/>
              </a:endParaRPr>
            </a:p>
          </p:txBody>
        </p:sp>
        <p:sp>
          <p:nvSpPr>
            <p:cNvPr id="897" name="Shape 897"/>
            <p:cNvSpPr/>
            <p:nvPr/>
          </p:nvSpPr>
          <p:spPr>
            <a:xfrm>
              <a:off x="35701" y="8097452"/>
              <a:ext cx="870900" cy="858300"/>
            </a:xfrm>
            <a:custGeom>
              <a:avLst/>
              <a:gdLst/>
              <a:ahLst/>
              <a:cxnLst/>
              <a:rect l="0" t="0" r="0" b="0"/>
              <a:pathLst>
                <a:path w="120000" h="120000" extrusionOk="0">
                  <a:moveTo>
                    <a:pt x="2505" y="69816"/>
                  </a:moveTo>
                  <a:lnTo>
                    <a:pt x="118138" y="117838"/>
                  </a:lnTo>
                  <a:lnTo>
                    <a:pt x="88372" y="2211"/>
                  </a:lnTo>
                  <a:cubicBezTo>
                    <a:pt x="88372" y="2211"/>
                    <a:pt x="2505" y="69816"/>
                    <a:pt x="2505" y="69816"/>
                  </a:cubicBezTo>
                  <a:close/>
                  <a:moveTo>
                    <a:pt x="120000" y="120000"/>
                  </a:moveTo>
                  <a:lnTo>
                    <a:pt x="0" y="70161"/>
                  </a:lnTo>
                  <a:lnTo>
                    <a:pt x="89105" y="0"/>
                  </a:lnTo>
                  <a:cubicBezTo>
                    <a:pt x="89105" y="0"/>
                    <a:pt x="120000" y="120000"/>
                    <a:pt x="120000" y="120000"/>
                  </a:cubicBezTo>
                  <a:close/>
                </a:path>
              </a:pathLst>
            </a:custGeom>
            <a:solidFill>
              <a:schemeClr val="lt1">
                <a:alpha val="10588"/>
              </a:schemeClr>
            </a:solidFill>
            <a:ln>
              <a:noFill/>
            </a:ln>
          </p:spPr>
          <p:txBody>
            <a:bodyPr wrap="square" lIns="38100" tIns="38100" rIns="38100" bIns="38100" anchor="ctr"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rgbClr val="000000"/>
                </a:solidFill>
                <a:latin typeface="Avenir"/>
                <a:ea typeface="Avenir"/>
                <a:cs typeface="Avenir"/>
                <a:sym typeface="Avenir"/>
              </a:endParaRPr>
            </a:p>
          </p:txBody>
        </p:sp>
        <p:sp>
          <p:nvSpPr>
            <p:cNvPr id="898" name="Shape 898"/>
            <p:cNvSpPr/>
            <p:nvPr/>
          </p:nvSpPr>
          <p:spPr>
            <a:xfrm>
              <a:off x="35701" y="8594667"/>
              <a:ext cx="873600" cy="667199"/>
            </a:xfrm>
            <a:custGeom>
              <a:avLst/>
              <a:gdLst/>
              <a:ahLst/>
              <a:cxnLst/>
              <a:rect l="0" t="0" r="0" b="0"/>
              <a:pathLst>
                <a:path w="120000" h="120000" extrusionOk="0">
                  <a:moveTo>
                    <a:pt x="1888" y="2794"/>
                  </a:moveTo>
                  <a:lnTo>
                    <a:pt x="25633" y="117694"/>
                  </a:lnTo>
                  <a:lnTo>
                    <a:pt x="116788" y="64377"/>
                  </a:lnTo>
                  <a:cubicBezTo>
                    <a:pt x="116788" y="64377"/>
                    <a:pt x="1888" y="2794"/>
                    <a:pt x="1888" y="2794"/>
                  </a:cubicBezTo>
                  <a:close/>
                  <a:moveTo>
                    <a:pt x="24805" y="120000"/>
                  </a:moveTo>
                  <a:lnTo>
                    <a:pt x="0" y="0"/>
                  </a:lnTo>
                  <a:lnTo>
                    <a:pt x="1188" y="638"/>
                  </a:lnTo>
                  <a:lnTo>
                    <a:pt x="120000" y="64305"/>
                  </a:lnTo>
                  <a:cubicBezTo>
                    <a:pt x="120000" y="64305"/>
                    <a:pt x="24805" y="120000"/>
                    <a:pt x="24805" y="120000"/>
                  </a:cubicBezTo>
                  <a:close/>
                </a:path>
              </a:pathLst>
            </a:custGeom>
            <a:solidFill>
              <a:schemeClr val="lt1">
                <a:alpha val="10588"/>
              </a:schemeClr>
            </a:solidFill>
            <a:ln>
              <a:noFill/>
            </a:ln>
          </p:spPr>
          <p:txBody>
            <a:bodyPr wrap="square" lIns="38100" tIns="38100" rIns="38100" bIns="38100" anchor="ctr"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rgbClr val="000000"/>
                </a:solidFill>
                <a:latin typeface="Avenir"/>
                <a:ea typeface="Avenir"/>
                <a:cs typeface="Avenir"/>
                <a:sym typeface="Avenir"/>
              </a:endParaRPr>
            </a:p>
          </p:txBody>
        </p:sp>
        <p:sp>
          <p:nvSpPr>
            <p:cNvPr id="899" name="Shape 899"/>
            <p:cNvSpPr/>
            <p:nvPr/>
          </p:nvSpPr>
          <p:spPr>
            <a:xfrm>
              <a:off x="3374125" y="9020846"/>
              <a:ext cx="1503899" cy="584400"/>
            </a:xfrm>
            <a:custGeom>
              <a:avLst/>
              <a:gdLst/>
              <a:ahLst/>
              <a:cxnLst/>
              <a:rect l="0" t="0" r="0" b="0"/>
              <a:pathLst>
                <a:path w="120000" h="120000" extrusionOk="0">
                  <a:moveTo>
                    <a:pt x="1511" y="2138"/>
                  </a:moveTo>
                  <a:lnTo>
                    <a:pt x="750" y="117550"/>
                  </a:lnTo>
                  <a:lnTo>
                    <a:pt x="116155" y="40716"/>
                  </a:lnTo>
                  <a:cubicBezTo>
                    <a:pt x="116155" y="40716"/>
                    <a:pt x="1511" y="2138"/>
                    <a:pt x="1511" y="2138"/>
                  </a:cubicBezTo>
                  <a:close/>
                  <a:moveTo>
                    <a:pt x="0" y="120000"/>
                  </a:moveTo>
                  <a:lnTo>
                    <a:pt x="788" y="0"/>
                  </a:lnTo>
                  <a:lnTo>
                    <a:pt x="1194" y="144"/>
                  </a:lnTo>
                  <a:lnTo>
                    <a:pt x="120000" y="40105"/>
                  </a:lnTo>
                  <a:cubicBezTo>
                    <a:pt x="120000" y="40105"/>
                    <a:pt x="0" y="120000"/>
                    <a:pt x="0" y="120000"/>
                  </a:cubicBezTo>
                  <a:close/>
                </a:path>
              </a:pathLst>
            </a:custGeom>
            <a:solidFill>
              <a:schemeClr val="lt1">
                <a:alpha val="10588"/>
              </a:schemeClr>
            </a:solidFill>
            <a:ln>
              <a:noFill/>
            </a:ln>
          </p:spPr>
          <p:txBody>
            <a:bodyPr wrap="square" lIns="38100" tIns="38100" rIns="38100" bIns="38100" anchor="ctr"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rgbClr val="000000"/>
                </a:solidFill>
                <a:latin typeface="Avenir"/>
                <a:ea typeface="Avenir"/>
                <a:cs typeface="Avenir"/>
                <a:sym typeface="Avenir"/>
              </a:endParaRPr>
            </a:p>
          </p:txBody>
        </p:sp>
        <p:sp>
          <p:nvSpPr>
            <p:cNvPr id="900" name="Shape 900"/>
            <p:cNvSpPr/>
            <p:nvPr/>
          </p:nvSpPr>
          <p:spPr>
            <a:xfrm>
              <a:off x="2237641" y="7742300"/>
              <a:ext cx="1196699" cy="1251300"/>
            </a:xfrm>
            <a:custGeom>
              <a:avLst/>
              <a:gdLst/>
              <a:ahLst/>
              <a:cxnLst/>
              <a:rect l="0" t="0" r="0" b="0"/>
              <a:pathLst>
                <a:path w="120000" h="120000" extrusionOk="0">
                  <a:moveTo>
                    <a:pt x="1477" y="44461"/>
                  </a:moveTo>
                  <a:lnTo>
                    <a:pt x="117327" y="117266"/>
                  </a:lnTo>
                  <a:lnTo>
                    <a:pt x="48950" y="1416"/>
                  </a:lnTo>
                  <a:cubicBezTo>
                    <a:pt x="48950" y="1416"/>
                    <a:pt x="1477" y="44461"/>
                    <a:pt x="1477" y="44461"/>
                  </a:cubicBezTo>
                  <a:close/>
                  <a:moveTo>
                    <a:pt x="120000" y="120000"/>
                  </a:moveTo>
                  <a:lnTo>
                    <a:pt x="0" y="44588"/>
                  </a:lnTo>
                  <a:lnTo>
                    <a:pt x="49172" y="0"/>
                  </a:lnTo>
                  <a:cubicBezTo>
                    <a:pt x="49172" y="0"/>
                    <a:pt x="120000" y="120000"/>
                    <a:pt x="120000" y="120000"/>
                  </a:cubicBezTo>
                  <a:close/>
                </a:path>
              </a:pathLst>
            </a:custGeom>
            <a:solidFill>
              <a:schemeClr val="lt1">
                <a:alpha val="10588"/>
              </a:schemeClr>
            </a:solidFill>
            <a:ln>
              <a:noFill/>
            </a:ln>
          </p:spPr>
          <p:txBody>
            <a:bodyPr wrap="square" lIns="38100" tIns="38100" rIns="38100" bIns="38100" anchor="ctr"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rgbClr val="000000"/>
                </a:solidFill>
                <a:latin typeface="Avenir"/>
                <a:ea typeface="Avenir"/>
                <a:cs typeface="Avenir"/>
                <a:sym typeface="Avenir"/>
              </a:endParaRPr>
            </a:p>
          </p:txBody>
        </p:sp>
        <p:sp>
          <p:nvSpPr>
            <p:cNvPr id="901" name="Shape 901"/>
            <p:cNvSpPr/>
            <p:nvPr/>
          </p:nvSpPr>
          <p:spPr>
            <a:xfrm>
              <a:off x="1882488" y="8239514"/>
              <a:ext cx="1502699" cy="792299"/>
            </a:xfrm>
            <a:custGeom>
              <a:avLst/>
              <a:gdLst/>
              <a:ahLst/>
              <a:cxnLst/>
              <a:rect l="0" t="0" r="0" b="0"/>
              <a:pathLst>
                <a:path w="120000" h="120000" extrusionOk="0">
                  <a:moveTo>
                    <a:pt x="1311" y="49811"/>
                  </a:moveTo>
                  <a:lnTo>
                    <a:pt x="115322" y="115827"/>
                  </a:lnTo>
                  <a:lnTo>
                    <a:pt x="23811" y="1816"/>
                  </a:lnTo>
                  <a:cubicBezTo>
                    <a:pt x="23811" y="1816"/>
                    <a:pt x="1311" y="49811"/>
                    <a:pt x="1311" y="49811"/>
                  </a:cubicBezTo>
                  <a:close/>
                  <a:moveTo>
                    <a:pt x="120000" y="120000"/>
                  </a:moveTo>
                  <a:lnTo>
                    <a:pt x="0" y="50516"/>
                  </a:lnTo>
                  <a:lnTo>
                    <a:pt x="23683" y="0"/>
                  </a:lnTo>
                  <a:lnTo>
                    <a:pt x="23950" y="327"/>
                  </a:lnTo>
                  <a:cubicBezTo>
                    <a:pt x="23950" y="327"/>
                    <a:pt x="120000" y="120000"/>
                    <a:pt x="120000" y="120000"/>
                  </a:cubicBezTo>
                  <a:close/>
                </a:path>
              </a:pathLst>
            </a:custGeom>
            <a:solidFill>
              <a:schemeClr val="lt1">
                <a:alpha val="10588"/>
              </a:schemeClr>
            </a:solidFill>
            <a:ln>
              <a:noFill/>
            </a:ln>
          </p:spPr>
          <p:txBody>
            <a:bodyPr wrap="square" lIns="38100" tIns="38100" rIns="38100" bIns="38100" anchor="ctr"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rgbClr val="000000"/>
                </a:solidFill>
                <a:latin typeface="Avenir"/>
                <a:ea typeface="Avenir"/>
                <a:cs typeface="Avenir"/>
                <a:sym typeface="Avenir"/>
              </a:endParaRPr>
            </a:p>
          </p:txBody>
        </p:sp>
        <p:sp>
          <p:nvSpPr>
            <p:cNvPr id="902" name="Shape 902"/>
            <p:cNvSpPr/>
            <p:nvPr/>
          </p:nvSpPr>
          <p:spPr>
            <a:xfrm>
              <a:off x="2450732" y="1420604"/>
              <a:ext cx="1200600" cy="1918799"/>
            </a:xfrm>
            <a:custGeom>
              <a:avLst/>
              <a:gdLst/>
              <a:ahLst/>
              <a:cxnLst/>
              <a:rect l="0" t="0" r="0" b="0"/>
              <a:pathLst>
                <a:path w="120000" h="120000" extrusionOk="0">
                  <a:moveTo>
                    <a:pt x="1488" y="101433"/>
                  </a:moveTo>
                  <a:lnTo>
                    <a:pt x="86750" y="119238"/>
                  </a:lnTo>
                  <a:lnTo>
                    <a:pt x="118444" y="2283"/>
                  </a:lnTo>
                  <a:cubicBezTo>
                    <a:pt x="118444" y="2283"/>
                    <a:pt x="1488" y="101433"/>
                    <a:pt x="1488" y="101433"/>
                  </a:cubicBezTo>
                  <a:close/>
                  <a:moveTo>
                    <a:pt x="87488" y="120000"/>
                  </a:moveTo>
                  <a:lnTo>
                    <a:pt x="0" y="101722"/>
                  </a:lnTo>
                  <a:lnTo>
                    <a:pt x="120000" y="0"/>
                  </a:lnTo>
                  <a:cubicBezTo>
                    <a:pt x="120000" y="0"/>
                    <a:pt x="87488" y="120000"/>
                    <a:pt x="87488" y="120000"/>
                  </a:cubicBezTo>
                  <a:close/>
                </a:path>
              </a:pathLst>
            </a:custGeom>
            <a:solidFill>
              <a:schemeClr val="lt1">
                <a:alpha val="10588"/>
              </a:schemeClr>
            </a:solidFill>
            <a:ln>
              <a:noFill/>
            </a:ln>
          </p:spPr>
          <p:txBody>
            <a:bodyPr wrap="square" lIns="38100" tIns="38100" rIns="38100" bIns="38100" anchor="ctr"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rgbClr val="000000"/>
                </a:solidFill>
                <a:latin typeface="Avenir"/>
                <a:ea typeface="Avenir"/>
                <a:cs typeface="Avenir"/>
                <a:sym typeface="Avenir"/>
              </a:endParaRPr>
            </a:p>
          </p:txBody>
        </p:sp>
        <p:sp>
          <p:nvSpPr>
            <p:cNvPr id="903" name="Shape 903"/>
            <p:cNvSpPr/>
            <p:nvPr/>
          </p:nvSpPr>
          <p:spPr>
            <a:xfrm>
              <a:off x="2450732" y="781331"/>
              <a:ext cx="1198799" cy="2261699"/>
            </a:xfrm>
            <a:custGeom>
              <a:avLst/>
              <a:gdLst/>
              <a:ahLst/>
              <a:cxnLst/>
              <a:rect l="0" t="0" r="0" b="0"/>
              <a:pathLst>
                <a:path w="120000" h="120000" extrusionOk="0">
                  <a:moveTo>
                    <a:pt x="30283" y="866"/>
                  </a:moveTo>
                  <a:lnTo>
                    <a:pt x="1372" y="118194"/>
                  </a:lnTo>
                  <a:lnTo>
                    <a:pt x="118700" y="33944"/>
                  </a:lnTo>
                  <a:cubicBezTo>
                    <a:pt x="118700" y="33944"/>
                    <a:pt x="30283" y="866"/>
                    <a:pt x="30283" y="866"/>
                  </a:cubicBezTo>
                  <a:close/>
                  <a:moveTo>
                    <a:pt x="0" y="120000"/>
                  </a:moveTo>
                  <a:lnTo>
                    <a:pt x="29577" y="0"/>
                  </a:lnTo>
                  <a:lnTo>
                    <a:pt x="120000" y="33833"/>
                  </a:lnTo>
                  <a:cubicBezTo>
                    <a:pt x="120000" y="33833"/>
                    <a:pt x="0" y="120000"/>
                    <a:pt x="0" y="120000"/>
                  </a:cubicBezTo>
                  <a:close/>
                </a:path>
              </a:pathLst>
            </a:custGeom>
            <a:solidFill>
              <a:schemeClr val="lt1">
                <a:alpha val="10588"/>
              </a:schemeClr>
            </a:solidFill>
            <a:ln>
              <a:noFill/>
            </a:ln>
          </p:spPr>
          <p:txBody>
            <a:bodyPr wrap="square" lIns="38100" tIns="38100" rIns="38100" bIns="38100" anchor="ctr"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rgbClr val="000000"/>
                </a:solidFill>
                <a:latin typeface="Avenir"/>
                <a:ea typeface="Avenir"/>
                <a:cs typeface="Avenir"/>
                <a:sym typeface="Avenir"/>
              </a:endParaRPr>
            </a:p>
          </p:txBody>
        </p:sp>
        <p:sp>
          <p:nvSpPr>
            <p:cNvPr id="904" name="Shape 904"/>
            <p:cNvSpPr/>
            <p:nvPr/>
          </p:nvSpPr>
          <p:spPr>
            <a:xfrm>
              <a:off x="2166609" y="3054301"/>
              <a:ext cx="1214700" cy="299998"/>
            </a:xfrm>
            <a:custGeom>
              <a:avLst/>
              <a:gdLst/>
              <a:ahLst/>
              <a:cxnLst/>
              <a:rect l="0" t="0" r="0" b="0"/>
              <a:pathLst>
                <a:path w="120000" h="120000" extrusionOk="0">
                  <a:moveTo>
                    <a:pt x="2577" y="89216"/>
                  </a:moveTo>
                  <a:lnTo>
                    <a:pt x="113255" y="114761"/>
                  </a:lnTo>
                  <a:lnTo>
                    <a:pt x="31327" y="4105"/>
                  </a:lnTo>
                  <a:cubicBezTo>
                    <a:pt x="31327" y="4105"/>
                    <a:pt x="2577" y="89216"/>
                    <a:pt x="2577" y="89216"/>
                  </a:cubicBezTo>
                  <a:close/>
                  <a:moveTo>
                    <a:pt x="120000" y="120000"/>
                  </a:moveTo>
                  <a:lnTo>
                    <a:pt x="0" y="92266"/>
                  </a:lnTo>
                  <a:lnTo>
                    <a:pt x="31172" y="0"/>
                  </a:lnTo>
                  <a:lnTo>
                    <a:pt x="31394" y="305"/>
                  </a:lnTo>
                  <a:cubicBezTo>
                    <a:pt x="31394" y="305"/>
                    <a:pt x="120000" y="120000"/>
                    <a:pt x="120000" y="120000"/>
                  </a:cubicBezTo>
                  <a:close/>
                </a:path>
              </a:pathLst>
            </a:custGeom>
            <a:solidFill>
              <a:schemeClr val="lt1">
                <a:alpha val="10588"/>
              </a:schemeClr>
            </a:solidFill>
            <a:ln>
              <a:noFill/>
            </a:ln>
          </p:spPr>
          <p:txBody>
            <a:bodyPr wrap="square" lIns="38100" tIns="38100" rIns="38100" bIns="38100" anchor="ctr"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rgbClr val="000000"/>
                </a:solidFill>
                <a:latin typeface="Avenir"/>
                <a:ea typeface="Avenir"/>
                <a:cs typeface="Avenir"/>
                <a:sym typeface="Avenir"/>
              </a:endParaRPr>
            </a:p>
          </p:txBody>
        </p:sp>
        <p:sp>
          <p:nvSpPr>
            <p:cNvPr id="905" name="Shape 905"/>
            <p:cNvSpPr/>
            <p:nvPr/>
          </p:nvSpPr>
          <p:spPr>
            <a:xfrm>
              <a:off x="532914" y="3054301"/>
              <a:ext cx="1910099" cy="299698"/>
            </a:xfrm>
            <a:custGeom>
              <a:avLst/>
              <a:gdLst/>
              <a:ahLst/>
              <a:cxnLst/>
              <a:rect l="0" t="0" r="0" b="0"/>
              <a:pathLst>
                <a:path w="120000" h="120000" extrusionOk="0">
                  <a:moveTo>
                    <a:pt x="117755" y="5916"/>
                  </a:moveTo>
                  <a:lnTo>
                    <a:pt x="5294" y="114944"/>
                  </a:lnTo>
                  <a:lnTo>
                    <a:pt x="99727" y="89977"/>
                  </a:lnTo>
                  <a:cubicBezTo>
                    <a:pt x="99727" y="89977"/>
                    <a:pt x="117755" y="5916"/>
                    <a:pt x="117755" y="5916"/>
                  </a:cubicBezTo>
                  <a:close/>
                  <a:moveTo>
                    <a:pt x="55" y="120000"/>
                  </a:moveTo>
                  <a:lnTo>
                    <a:pt x="0" y="116361"/>
                  </a:lnTo>
                  <a:lnTo>
                    <a:pt x="120000" y="0"/>
                  </a:lnTo>
                  <a:lnTo>
                    <a:pt x="99927" y="93588"/>
                  </a:lnTo>
                  <a:lnTo>
                    <a:pt x="99838" y="93616"/>
                  </a:lnTo>
                  <a:cubicBezTo>
                    <a:pt x="99838" y="93616"/>
                    <a:pt x="55" y="120000"/>
                    <a:pt x="55" y="120000"/>
                  </a:cubicBezTo>
                  <a:close/>
                </a:path>
              </a:pathLst>
            </a:custGeom>
            <a:solidFill>
              <a:schemeClr val="lt1">
                <a:alpha val="10588"/>
              </a:schemeClr>
            </a:solidFill>
            <a:ln>
              <a:noFill/>
            </a:ln>
          </p:spPr>
          <p:txBody>
            <a:bodyPr wrap="square" lIns="38100" tIns="38100" rIns="38100" bIns="38100" anchor="ctr"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rgbClr val="000000"/>
                </a:solidFill>
                <a:latin typeface="Avenir"/>
                <a:ea typeface="Avenir"/>
                <a:cs typeface="Avenir"/>
                <a:sym typeface="Avenir"/>
              </a:endParaRPr>
            </a:p>
          </p:txBody>
        </p:sp>
        <p:sp>
          <p:nvSpPr>
            <p:cNvPr id="906" name="Shape 906"/>
            <p:cNvSpPr/>
            <p:nvPr/>
          </p:nvSpPr>
          <p:spPr>
            <a:xfrm>
              <a:off x="3942367" y="6889939"/>
              <a:ext cx="2796899" cy="661799"/>
            </a:xfrm>
            <a:custGeom>
              <a:avLst/>
              <a:gdLst/>
              <a:ahLst/>
              <a:cxnLst/>
              <a:rect l="0" t="0" r="0" b="0"/>
              <a:pathLst>
                <a:path w="120000" h="120000" extrusionOk="0">
                  <a:moveTo>
                    <a:pt x="2094" y="1672"/>
                  </a:moveTo>
                  <a:lnTo>
                    <a:pt x="72444" y="118150"/>
                  </a:lnTo>
                  <a:lnTo>
                    <a:pt x="118572" y="1800"/>
                  </a:lnTo>
                  <a:cubicBezTo>
                    <a:pt x="118572" y="1800"/>
                    <a:pt x="2094" y="1672"/>
                    <a:pt x="2094" y="1672"/>
                  </a:cubicBezTo>
                  <a:close/>
                  <a:moveTo>
                    <a:pt x="72477" y="120000"/>
                  </a:moveTo>
                  <a:lnTo>
                    <a:pt x="72388" y="119850"/>
                  </a:lnTo>
                  <a:lnTo>
                    <a:pt x="0" y="0"/>
                  </a:lnTo>
                  <a:lnTo>
                    <a:pt x="120000" y="127"/>
                  </a:lnTo>
                  <a:cubicBezTo>
                    <a:pt x="120000" y="127"/>
                    <a:pt x="72477" y="120000"/>
                    <a:pt x="72477" y="120000"/>
                  </a:cubicBezTo>
                  <a:close/>
                </a:path>
              </a:pathLst>
            </a:custGeom>
            <a:solidFill>
              <a:schemeClr val="lt1">
                <a:alpha val="10588"/>
              </a:schemeClr>
            </a:solidFill>
            <a:ln>
              <a:noFill/>
            </a:ln>
          </p:spPr>
          <p:txBody>
            <a:bodyPr wrap="square" lIns="38100" tIns="38100" rIns="38100" bIns="38100" anchor="ctr"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rgbClr val="000000"/>
                </a:solidFill>
                <a:latin typeface="Avenir"/>
                <a:ea typeface="Avenir"/>
                <a:cs typeface="Avenir"/>
                <a:sym typeface="Avenir"/>
              </a:endParaRPr>
            </a:p>
          </p:txBody>
        </p:sp>
        <p:sp>
          <p:nvSpPr>
            <p:cNvPr id="907" name="Shape 907"/>
            <p:cNvSpPr/>
            <p:nvPr/>
          </p:nvSpPr>
          <p:spPr>
            <a:xfrm>
              <a:off x="4865760" y="7529210"/>
              <a:ext cx="1703399" cy="1701900"/>
            </a:xfrm>
            <a:custGeom>
              <a:avLst/>
              <a:gdLst/>
              <a:ahLst/>
              <a:cxnLst/>
              <a:rect l="0" t="0" r="0" b="0"/>
              <a:pathLst>
                <a:path w="120000" h="120000" extrusionOk="0">
                  <a:moveTo>
                    <a:pt x="994" y="117533"/>
                  </a:moveTo>
                  <a:lnTo>
                    <a:pt x="118888" y="119333"/>
                  </a:lnTo>
                  <a:lnTo>
                    <a:pt x="53544" y="1438"/>
                  </a:lnTo>
                  <a:cubicBezTo>
                    <a:pt x="53544" y="1438"/>
                    <a:pt x="994" y="117533"/>
                    <a:pt x="994" y="117533"/>
                  </a:cubicBezTo>
                  <a:close/>
                  <a:moveTo>
                    <a:pt x="120000" y="120000"/>
                  </a:moveTo>
                  <a:lnTo>
                    <a:pt x="0" y="118172"/>
                  </a:lnTo>
                  <a:lnTo>
                    <a:pt x="205" y="117722"/>
                  </a:lnTo>
                  <a:lnTo>
                    <a:pt x="53483" y="0"/>
                  </a:lnTo>
                  <a:cubicBezTo>
                    <a:pt x="53483" y="0"/>
                    <a:pt x="120000" y="120000"/>
                    <a:pt x="120000" y="120000"/>
                  </a:cubicBezTo>
                  <a:close/>
                </a:path>
              </a:pathLst>
            </a:custGeom>
            <a:solidFill>
              <a:schemeClr val="lt1">
                <a:alpha val="10588"/>
              </a:schemeClr>
            </a:solidFill>
            <a:ln>
              <a:noFill/>
            </a:ln>
          </p:spPr>
          <p:txBody>
            <a:bodyPr wrap="square" lIns="38100" tIns="38100" rIns="38100" bIns="38100" anchor="ctr"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rgbClr val="000000"/>
                </a:solidFill>
                <a:latin typeface="Avenir"/>
                <a:ea typeface="Avenir"/>
                <a:cs typeface="Avenir"/>
                <a:sym typeface="Avenir"/>
              </a:endParaRPr>
            </a:p>
          </p:txBody>
        </p:sp>
        <p:sp>
          <p:nvSpPr>
            <p:cNvPr id="908" name="Shape 908"/>
            <p:cNvSpPr/>
            <p:nvPr/>
          </p:nvSpPr>
          <p:spPr>
            <a:xfrm>
              <a:off x="3942367" y="6889939"/>
              <a:ext cx="3145499" cy="2326199"/>
            </a:xfrm>
            <a:custGeom>
              <a:avLst/>
              <a:gdLst/>
              <a:ahLst/>
              <a:cxnLst/>
              <a:rect l="0" t="0" r="0" b="0"/>
              <a:pathLst>
                <a:path w="120000" h="120000" extrusionOk="0">
                  <a:moveTo>
                    <a:pt x="516" y="472"/>
                  </a:moveTo>
                  <a:lnTo>
                    <a:pt x="35111" y="119133"/>
                  </a:lnTo>
                  <a:lnTo>
                    <a:pt x="119177" y="472"/>
                  </a:lnTo>
                  <a:cubicBezTo>
                    <a:pt x="119177" y="472"/>
                    <a:pt x="516" y="472"/>
                    <a:pt x="516" y="472"/>
                  </a:cubicBezTo>
                  <a:close/>
                  <a:moveTo>
                    <a:pt x="34988" y="120000"/>
                  </a:moveTo>
                  <a:lnTo>
                    <a:pt x="34888" y="119655"/>
                  </a:lnTo>
                  <a:lnTo>
                    <a:pt x="0" y="0"/>
                  </a:lnTo>
                  <a:lnTo>
                    <a:pt x="120000" y="0"/>
                  </a:lnTo>
                  <a:lnTo>
                    <a:pt x="119716" y="400"/>
                  </a:lnTo>
                  <a:cubicBezTo>
                    <a:pt x="119716" y="400"/>
                    <a:pt x="34988" y="120000"/>
                    <a:pt x="34988" y="120000"/>
                  </a:cubicBezTo>
                  <a:close/>
                </a:path>
              </a:pathLst>
            </a:custGeom>
            <a:solidFill>
              <a:schemeClr val="lt1">
                <a:alpha val="10588"/>
              </a:schemeClr>
            </a:solidFill>
            <a:ln>
              <a:noFill/>
            </a:ln>
          </p:spPr>
          <p:txBody>
            <a:bodyPr wrap="square" lIns="38100" tIns="38100" rIns="38100" bIns="38100" anchor="ctr"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rgbClr val="000000"/>
                </a:solidFill>
                <a:latin typeface="Avenir"/>
                <a:ea typeface="Avenir"/>
                <a:cs typeface="Avenir"/>
                <a:sym typeface="Avenir"/>
              </a:endParaRPr>
            </a:p>
          </p:txBody>
        </p:sp>
        <p:sp>
          <p:nvSpPr>
            <p:cNvPr id="909" name="Shape 909"/>
            <p:cNvSpPr/>
            <p:nvPr/>
          </p:nvSpPr>
          <p:spPr>
            <a:xfrm>
              <a:off x="319823" y="6534787"/>
              <a:ext cx="678299" cy="850498"/>
            </a:xfrm>
            <a:custGeom>
              <a:avLst/>
              <a:gdLst/>
              <a:ahLst/>
              <a:cxnLst/>
              <a:rect l="0" t="0" r="0" b="0"/>
              <a:pathLst>
                <a:path w="120000" h="120000" extrusionOk="0">
                  <a:moveTo>
                    <a:pt x="27327" y="11383"/>
                  </a:moveTo>
                  <a:lnTo>
                    <a:pt x="2811" y="115116"/>
                  </a:lnTo>
                  <a:lnTo>
                    <a:pt x="116194" y="1722"/>
                  </a:lnTo>
                  <a:cubicBezTo>
                    <a:pt x="116194" y="1722"/>
                    <a:pt x="27327" y="11383"/>
                    <a:pt x="27327" y="11383"/>
                  </a:cubicBezTo>
                  <a:close/>
                  <a:moveTo>
                    <a:pt x="0" y="120000"/>
                  </a:moveTo>
                  <a:lnTo>
                    <a:pt x="25944" y="10216"/>
                  </a:lnTo>
                  <a:lnTo>
                    <a:pt x="120000" y="0"/>
                  </a:lnTo>
                  <a:cubicBezTo>
                    <a:pt x="120000" y="0"/>
                    <a:pt x="0" y="120000"/>
                    <a:pt x="0" y="120000"/>
                  </a:cubicBezTo>
                  <a:close/>
                </a:path>
              </a:pathLst>
            </a:custGeom>
            <a:solidFill>
              <a:schemeClr val="lt1">
                <a:alpha val="10588"/>
              </a:schemeClr>
            </a:solidFill>
            <a:ln>
              <a:noFill/>
            </a:ln>
          </p:spPr>
          <p:txBody>
            <a:bodyPr wrap="square" lIns="38100" tIns="38100" rIns="38100" bIns="38100" anchor="ctr"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rgbClr val="000000"/>
                </a:solidFill>
                <a:latin typeface="Avenir"/>
                <a:ea typeface="Avenir"/>
                <a:cs typeface="Avenir"/>
                <a:sym typeface="Avenir"/>
              </a:endParaRPr>
            </a:p>
          </p:txBody>
        </p:sp>
        <p:sp>
          <p:nvSpPr>
            <p:cNvPr id="910" name="Shape 910"/>
            <p:cNvSpPr/>
            <p:nvPr/>
          </p:nvSpPr>
          <p:spPr>
            <a:xfrm>
              <a:off x="3516185" y="6889939"/>
              <a:ext cx="1346100" cy="2351700"/>
            </a:xfrm>
            <a:custGeom>
              <a:avLst/>
              <a:gdLst/>
              <a:ahLst/>
              <a:cxnLst/>
              <a:rect l="0" t="0" r="0" b="0"/>
              <a:pathLst>
                <a:path w="120000" h="120000" extrusionOk="0">
                  <a:moveTo>
                    <a:pt x="1022" y="30222"/>
                  </a:moveTo>
                  <a:lnTo>
                    <a:pt x="117088" y="117050"/>
                  </a:lnTo>
                  <a:lnTo>
                    <a:pt x="37144" y="977"/>
                  </a:lnTo>
                  <a:cubicBezTo>
                    <a:pt x="37144" y="977"/>
                    <a:pt x="1022" y="30222"/>
                    <a:pt x="1022" y="30222"/>
                  </a:cubicBezTo>
                  <a:close/>
                  <a:moveTo>
                    <a:pt x="120000" y="120000"/>
                  </a:moveTo>
                  <a:lnTo>
                    <a:pt x="0" y="30233"/>
                  </a:lnTo>
                  <a:lnTo>
                    <a:pt x="37350" y="0"/>
                  </a:lnTo>
                  <a:cubicBezTo>
                    <a:pt x="37350" y="0"/>
                    <a:pt x="120000" y="120000"/>
                    <a:pt x="120000" y="120000"/>
                  </a:cubicBezTo>
                  <a:close/>
                </a:path>
              </a:pathLst>
            </a:custGeom>
            <a:solidFill>
              <a:schemeClr val="lt1">
                <a:alpha val="10588"/>
              </a:schemeClr>
            </a:solidFill>
            <a:ln>
              <a:noFill/>
            </a:ln>
          </p:spPr>
          <p:txBody>
            <a:bodyPr wrap="square" lIns="38100" tIns="38100" rIns="38100" bIns="38100" anchor="ctr"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rgbClr val="000000"/>
                </a:solidFill>
                <a:latin typeface="Avenir"/>
                <a:ea typeface="Avenir"/>
                <a:cs typeface="Avenir"/>
                <a:sym typeface="Avenir"/>
              </a:endParaRPr>
            </a:p>
          </p:txBody>
        </p:sp>
        <p:sp>
          <p:nvSpPr>
            <p:cNvPr id="911" name="Shape 911"/>
            <p:cNvSpPr/>
            <p:nvPr/>
          </p:nvSpPr>
          <p:spPr>
            <a:xfrm>
              <a:off x="3374125" y="7458178"/>
              <a:ext cx="1480800" cy="1748699"/>
            </a:xfrm>
            <a:custGeom>
              <a:avLst/>
              <a:gdLst/>
              <a:ahLst/>
              <a:cxnLst/>
              <a:rect l="0" t="0" r="0" b="0"/>
              <a:pathLst>
                <a:path w="120000" h="120000" extrusionOk="0">
                  <a:moveTo>
                    <a:pt x="811" y="106172"/>
                  </a:moveTo>
                  <a:lnTo>
                    <a:pt x="118316" y="119177"/>
                  </a:lnTo>
                  <a:lnTo>
                    <a:pt x="12155" y="1672"/>
                  </a:lnTo>
                  <a:cubicBezTo>
                    <a:pt x="12155" y="1672"/>
                    <a:pt x="811" y="106172"/>
                    <a:pt x="811" y="106172"/>
                  </a:cubicBezTo>
                  <a:close/>
                  <a:moveTo>
                    <a:pt x="120000" y="120000"/>
                  </a:moveTo>
                  <a:lnTo>
                    <a:pt x="0" y="106716"/>
                  </a:lnTo>
                  <a:lnTo>
                    <a:pt x="11577" y="0"/>
                  </a:lnTo>
                  <a:cubicBezTo>
                    <a:pt x="11577" y="0"/>
                    <a:pt x="120000" y="120000"/>
                    <a:pt x="120000" y="120000"/>
                  </a:cubicBezTo>
                  <a:close/>
                </a:path>
              </a:pathLst>
            </a:custGeom>
            <a:solidFill>
              <a:schemeClr val="lt1">
                <a:alpha val="10588"/>
              </a:schemeClr>
            </a:solidFill>
            <a:ln>
              <a:noFill/>
            </a:ln>
          </p:spPr>
          <p:txBody>
            <a:bodyPr wrap="square" lIns="38100" tIns="38100" rIns="38100" bIns="38100" anchor="ctr"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rgbClr val="000000"/>
                </a:solidFill>
                <a:latin typeface="Avenir"/>
                <a:ea typeface="Avenir"/>
                <a:cs typeface="Avenir"/>
                <a:sym typeface="Avenir"/>
              </a:endParaRPr>
            </a:p>
          </p:txBody>
        </p:sp>
        <p:sp>
          <p:nvSpPr>
            <p:cNvPr id="912" name="Shape 912"/>
            <p:cNvSpPr/>
            <p:nvPr/>
          </p:nvSpPr>
          <p:spPr>
            <a:xfrm>
              <a:off x="2379700" y="6747878"/>
              <a:ext cx="1591798" cy="743399"/>
            </a:xfrm>
            <a:custGeom>
              <a:avLst/>
              <a:gdLst/>
              <a:ahLst/>
              <a:cxnLst/>
              <a:rect l="0" t="0" r="0" b="0"/>
              <a:pathLst>
                <a:path w="120000" h="120000" extrusionOk="0">
                  <a:moveTo>
                    <a:pt x="2811" y="2061"/>
                  </a:moveTo>
                  <a:lnTo>
                    <a:pt x="88211" y="117994"/>
                  </a:lnTo>
                  <a:lnTo>
                    <a:pt x="118744" y="25533"/>
                  </a:lnTo>
                  <a:cubicBezTo>
                    <a:pt x="118744" y="25533"/>
                    <a:pt x="2811" y="2061"/>
                    <a:pt x="2811" y="2061"/>
                  </a:cubicBezTo>
                  <a:close/>
                  <a:moveTo>
                    <a:pt x="88394" y="120000"/>
                  </a:moveTo>
                  <a:lnTo>
                    <a:pt x="88122" y="119616"/>
                  </a:lnTo>
                  <a:lnTo>
                    <a:pt x="0" y="0"/>
                  </a:lnTo>
                  <a:lnTo>
                    <a:pt x="120000" y="24300"/>
                  </a:lnTo>
                  <a:cubicBezTo>
                    <a:pt x="120000" y="24300"/>
                    <a:pt x="88394" y="120000"/>
                    <a:pt x="88394" y="120000"/>
                  </a:cubicBezTo>
                  <a:close/>
                </a:path>
              </a:pathLst>
            </a:custGeom>
            <a:solidFill>
              <a:schemeClr val="lt1">
                <a:alpha val="10588"/>
              </a:schemeClr>
            </a:solidFill>
            <a:ln>
              <a:noFill/>
            </a:ln>
          </p:spPr>
          <p:txBody>
            <a:bodyPr wrap="square" lIns="38100" tIns="38100" rIns="38100" bIns="38100" anchor="ctr"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rgbClr val="000000"/>
                </a:solidFill>
                <a:latin typeface="Avenir"/>
                <a:ea typeface="Avenir"/>
                <a:cs typeface="Avenir"/>
                <a:sym typeface="Avenir"/>
              </a:endParaRPr>
            </a:p>
          </p:txBody>
        </p:sp>
        <p:sp>
          <p:nvSpPr>
            <p:cNvPr id="913" name="Shape 913"/>
            <p:cNvSpPr/>
            <p:nvPr/>
          </p:nvSpPr>
          <p:spPr>
            <a:xfrm>
              <a:off x="2663824" y="7458178"/>
              <a:ext cx="847499" cy="1560899"/>
            </a:xfrm>
            <a:custGeom>
              <a:avLst/>
              <a:gdLst/>
              <a:ahLst/>
              <a:cxnLst/>
              <a:rect l="0" t="0" r="0" b="0"/>
              <a:pathLst>
                <a:path w="120000" h="120000" extrusionOk="0">
                  <a:moveTo>
                    <a:pt x="1883" y="24500"/>
                  </a:moveTo>
                  <a:lnTo>
                    <a:pt x="98783" y="117677"/>
                  </a:lnTo>
                  <a:lnTo>
                    <a:pt x="118527" y="1050"/>
                  </a:lnTo>
                  <a:cubicBezTo>
                    <a:pt x="118527" y="1050"/>
                    <a:pt x="1883" y="24500"/>
                    <a:pt x="1883" y="24500"/>
                  </a:cubicBezTo>
                  <a:close/>
                  <a:moveTo>
                    <a:pt x="99683" y="120000"/>
                  </a:moveTo>
                  <a:lnTo>
                    <a:pt x="0" y="24122"/>
                  </a:lnTo>
                  <a:lnTo>
                    <a:pt x="716" y="23983"/>
                  </a:lnTo>
                  <a:lnTo>
                    <a:pt x="120000" y="0"/>
                  </a:lnTo>
                  <a:cubicBezTo>
                    <a:pt x="120000" y="0"/>
                    <a:pt x="99683" y="120000"/>
                    <a:pt x="99683" y="120000"/>
                  </a:cubicBezTo>
                  <a:close/>
                </a:path>
              </a:pathLst>
            </a:custGeom>
            <a:solidFill>
              <a:schemeClr val="lt1">
                <a:alpha val="10588"/>
              </a:schemeClr>
            </a:solidFill>
            <a:ln>
              <a:noFill/>
            </a:ln>
          </p:spPr>
          <p:txBody>
            <a:bodyPr wrap="square" lIns="38100" tIns="38100" rIns="38100" bIns="38100" anchor="ctr"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rgbClr val="000000"/>
                </a:solidFill>
                <a:latin typeface="Avenir"/>
                <a:ea typeface="Avenir"/>
                <a:cs typeface="Avenir"/>
                <a:sym typeface="Avenir"/>
              </a:endParaRPr>
            </a:p>
          </p:txBody>
        </p:sp>
        <p:sp>
          <p:nvSpPr>
            <p:cNvPr id="914" name="Shape 914"/>
            <p:cNvSpPr/>
            <p:nvPr/>
          </p:nvSpPr>
          <p:spPr>
            <a:xfrm>
              <a:off x="2379700" y="6747878"/>
              <a:ext cx="1171198" cy="1056600"/>
            </a:xfrm>
            <a:custGeom>
              <a:avLst/>
              <a:gdLst/>
              <a:ahLst/>
              <a:cxnLst/>
              <a:rect l="0" t="0" r="0" b="0"/>
              <a:pathLst>
                <a:path w="120000" h="120000" extrusionOk="0">
                  <a:moveTo>
                    <a:pt x="1644" y="2388"/>
                  </a:moveTo>
                  <a:lnTo>
                    <a:pt x="33633" y="118627"/>
                  </a:lnTo>
                  <a:lnTo>
                    <a:pt x="117883" y="84044"/>
                  </a:lnTo>
                  <a:cubicBezTo>
                    <a:pt x="117883" y="84044"/>
                    <a:pt x="1644" y="2388"/>
                    <a:pt x="1644" y="2388"/>
                  </a:cubicBezTo>
                  <a:close/>
                  <a:moveTo>
                    <a:pt x="33022" y="120000"/>
                  </a:moveTo>
                  <a:lnTo>
                    <a:pt x="0" y="0"/>
                  </a:lnTo>
                  <a:lnTo>
                    <a:pt x="120000" y="84300"/>
                  </a:lnTo>
                  <a:cubicBezTo>
                    <a:pt x="120000" y="84300"/>
                    <a:pt x="33022" y="120000"/>
                    <a:pt x="33022" y="120000"/>
                  </a:cubicBezTo>
                  <a:close/>
                </a:path>
              </a:pathLst>
            </a:custGeom>
            <a:solidFill>
              <a:schemeClr val="lt1">
                <a:alpha val="10588"/>
              </a:schemeClr>
            </a:solidFill>
            <a:ln>
              <a:noFill/>
            </a:ln>
          </p:spPr>
          <p:txBody>
            <a:bodyPr wrap="square" lIns="38100" tIns="38100" rIns="38100" bIns="38100" anchor="ctr"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rgbClr val="000000"/>
                </a:solidFill>
                <a:latin typeface="Avenir"/>
                <a:ea typeface="Avenir"/>
                <a:cs typeface="Avenir"/>
                <a:sym typeface="Avenir"/>
              </a:endParaRPr>
            </a:p>
          </p:txBody>
        </p:sp>
        <p:sp>
          <p:nvSpPr>
            <p:cNvPr id="915" name="Shape 915"/>
            <p:cNvSpPr/>
            <p:nvPr/>
          </p:nvSpPr>
          <p:spPr>
            <a:xfrm>
              <a:off x="3658246" y="710300"/>
              <a:ext cx="1399500" cy="721800"/>
            </a:xfrm>
            <a:custGeom>
              <a:avLst/>
              <a:gdLst/>
              <a:ahLst/>
              <a:cxnLst/>
              <a:rect l="0" t="0" r="0" b="0"/>
              <a:pathLst>
                <a:path w="120000" h="120000" extrusionOk="0">
                  <a:moveTo>
                    <a:pt x="12055" y="2122"/>
                  </a:moveTo>
                  <a:lnTo>
                    <a:pt x="966" y="118177"/>
                  </a:lnTo>
                  <a:lnTo>
                    <a:pt x="117033" y="85072"/>
                  </a:lnTo>
                  <a:cubicBezTo>
                    <a:pt x="117033" y="85072"/>
                    <a:pt x="12055" y="2122"/>
                    <a:pt x="12055" y="2122"/>
                  </a:cubicBezTo>
                  <a:close/>
                  <a:moveTo>
                    <a:pt x="0" y="120000"/>
                  </a:moveTo>
                  <a:lnTo>
                    <a:pt x="11455" y="0"/>
                  </a:lnTo>
                  <a:lnTo>
                    <a:pt x="120000" y="85772"/>
                  </a:lnTo>
                  <a:cubicBezTo>
                    <a:pt x="120000" y="85772"/>
                    <a:pt x="0" y="120000"/>
                    <a:pt x="0" y="120000"/>
                  </a:cubicBezTo>
                  <a:close/>
                </a:path>
              </a:pathLst>
            </a:custGeom>
            <a:solidFill>
              <a:schemeClr val="lt1">
                <a:alpha val="10588"/>
              </a:schemeClr>
            </a:solidFill>
            <a:ln>
              <a:noFill/>
            </a:ln>
          </p:spPr>
          <p:txBody>
            <a:bodyPr wrap="square" lIns="38100" tIns="38100" rIns="38100" bIns="38100" anchor="ctr"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rgbClr val="000000"/>
                </a:solidFill>
                <a:latin typeface="Avenir"/>
                <a:ea typeface="Avenir"/>
                <a:cs typeface="Avenir"/>
                <a:sym typeface="Avenir"/>
              </a:endParaRPr>
            </a:p>
          </p:txBody>
        </p:sp>
        <p:sp>
          <p:nvSpPr>
            <p:cNvPr id="916" name="Shape 916"/>
            <p:cNvSpPr/>
            <p:nvPr/>
          </p:nvSpPr>
          <p:spPr>
            <a:xfrm>
              <a:off x="2734852" y="710300"/>
              <a:ext cx="1043399" cy="722999"/>
            </a:xfrm>
            <a:custGeom>
              <a:avLst/>
              <a:gdLst/>
              <a:ahLst/>
              <a:cxnLst/>
              <a:rect l="0" t="0" r="0" b="0"/>
              <a:pathLst>
                <a:path w="120000" h="120000" extrusionOk="0">
                  <a:moveTo>
                    <a:pt x="3005" y="14611"/>
                  </a:moveTo>
                  <a:lnTo>
                    <a:pt x="103861" y="117372"/>
                  </a:lnTo>
                  <a:lnTo>
                    <a:pt x="118705" y="1672"/>
                  </a:lnTo>
                  <a:cubicBezTo>
                    <a:pt x="118705" y="1672"/>
                    <a:pt x="3005" y="14611"/>
                    <a:pt x="3005" y="14611"/>
                  </a:cubicBezTo>
                  <a:close/>
                  <a:moveTo>
                    <a:pt x="104605" y="120000"/>
                  </a:moveTo>
                  <a:lnTo>
                    <a:pt x="0" y="13416"/>
                  </a:lnTo>
                  <a:lnTo>
                    <a:pt x="120000" y="0"/>
                  </a:lnTo>
                  <a:cubicBezTo>
                    <a:pt x="120000" y="0"/>
                    <a:pt x="104605" y="120000"/>
                    <a:pt x="104605" y="120000"/>
                  </a:cubicBezTo>
                  <a:close/>
                </a:path>
              </a:pathLst>
            </a:custGeom>
            <a:solidFill>
              <a:schemeClr val="lt1">
                <a:alpha val="10588"/>
              </a:schemeClr>
            </a:solidFill>
            <a:ln>
              <a:noFill/>
            </a:ln>
          </p:spPr>
          <p:txBody>
            <a:bodyPr wrap="square" lIns="38100" tIns="38100" rIns="38100" bIns="38100" anchor="ctr"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rgbClr val="000000"/>
                </a:solidFill>
                <a:latin typeface="Avenir"/>
                <a:ea typeface="Avenir"/>
                <a:cs typeface="Avenir"/>
                <a:sym typeface="Avenir"/>
              </a:endParaRPr>
            </a:p>
          </p:txBody>
        </p:sp>
        <p:sp>
          <p:nvSpPr>
            <p:cNvPr id="917" name="Shape 917"/>
            <p:cNvSpPr/>
            <p:nvPr/>
          </p:nvSpPr>
          <p:spPr>
            <a:xfrm>
              <a:off x="5576064" y="1420604"/>
              <a:ext cx="1518899" cy="548399"/>
            </a:xfrm>
            <a:custGeom>
              <a:avLst/>
              <a:gdLst/>
              <a:ahLst/>
              <a:cxnLst/>
              <a:rect l="0" t="0" r="0" b="0"/>
              <a:pathLst>
                <a:path w="120000" h="120000" extrusionOk="0">
                  <a:moveTo>
                    <a:pt x="3238" y="70394"/>
                  </a:moveTo>
                  <a:lnTo>
                    <a:pt x="118138" y="117205"/>
                  </a:lnTo>
                  <a:lnTo>
                    <a:pt x="81277" y="2305"/>
                  </a:lnTo>
                  <a:cubicBezTo>
                    <a:pt x="81277" y="2305"/>
                    <a:pt x="3238" y="70394"/>
                    <a:pt x="3238" y="70394"/>
                  </a:cubicBezTo>
                  <a:close/>
                  <a:moveTo>
                    <a:pt x="120000" y="120000"/>
                  </a:moveTo>
                  <a:lnTo>
                    <a:pt x="0" y="71105"/>
                  </a:lnTo>
                  <a:lnTo>
                    <a:pt x="81511" y="0"/>
                  </a:lnTo>
                  <a:cubicBezTo>
                    <a:pt x="81511" y="0"/>
                    <a:pt x="120000" y="120000"/>
                    <a:pt x="120000" y="120000"/>
                  </a:cubicBezTo>
                  <a:close/>
                </a:path>
              </a:pathLst>
            </a:custGeom>
            <a:solidFill>
              <a:schemeClr val="lt1">
                <a:alpha val="10588"/>
              </a:schemeClr>
            </a:solidFill>
            <a:ln>
              <a:noFill/>
            </a:ln>
          </p:spPr>
          <p:txBody>
            <a:bodyPr wrap="square" lIns="38100" tIns="38100" rIns="38100" bIns="38100" anchor="ctr"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rgbClr val="000000"/>
                </a:solidFill>
                <a:latin typeface="Avenir"/>
                <a:ea typeface="Avenir"/>
                <a:cs typeface="Avenir"/>
                <a:sym typeface="Avenir"/>
              </a:endParaRPr>
            </a:p>
          </p:txBody>
        </p:sp>
        <p:sp>
          <p:nvSpPr>
            <p:cNvPr id="918" name="Shape 918"/>
            <p:cNvSpPr/>
            <p:nvPr/>
          </p:nvSpPr>
          <p:spPr>
            <a:xfrm>
              <a:off x="5007823" y="1207516"/>
              <a:ext cx="1640398" cy="502200"/>
            </a:xfrm>
            <a:custGeom>
              <a:avLst/>
              <a:gdLst/>
              <a:ahLst/>
              <a:cxnLst/>
              <a:rect l="0" t="0" r="0" b="0"/>
              <a:pathLst>
                <a:path w="120000" h="120000" extrusionOk="0">
                  <a:moveTo>
                    <a:pt x="2150" y="2966"/>
                  </a:moveTo>
                  <a:lnTo>
                    <a:pt x="44561" y="117550"/>
                  </a:lnTo>
                  <a:lnTo>
                    <a:pt x="116733" y="43305"/>
                  </a:lnTo>
                  <a:cubicBezTo>
                    <a:pt x="116733" y="43305"/>
                    <a:pt x="2150" y="2966"/>
                    <a:pt x="2150" y="2966"/>
                  </a:cubicBezTo>
                  <a:close/>
                  <a:moveTo>
                    <a:pt x="44416" y="120000"/>
                  </a:moveTo>
                  <a:lnTo>
                    <a:pt x="0" y="0"/>
                  </a:lnTo>
                  <a:lnTo>
                    <a:pt x="120000" y="42244"/>
                  </a:lnTo>
                  <a:cubicBezTo>
                    <a:pt x="120000" y="42244"/>
                    <a:pt x="44416" y="120000"/>
                    <a:pt x="44416" y="120000"/>
                  </a:cubicBezTo>
                  <a:close/>
                </a:path>
              </a:pathLst>
            </a:custGeom>
            <a:solidFill>
              <a:schemeClr val="lt1">
                <a:alpha val="10588"/>
              </a:schemeClr>
            </a:solidFill>
            <a:ln>
              <a:noFill/>
            </a:ln>
          </p:spPr>
          <p:txBody>
            <a:bodyPr wrap="square" lIns="38100" tIns="38100" rIns="38100" bIns="38100" anchor="ctr"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rgbClr val="000000"/>
                </a:solidFill>
                <a:latin typeface="Avenir"/>
                <a:ea typeface="Avenir"/>
                <a:cs typeface="Avenir"/>
                <a:sym typeface="Avenir"/>
              </a:endParaRPr>
            </a:p>
          </p:txBody>
        </p:sp>
        <p:sp>
          <p:nvSpPr>
            <p:cNvPr id="919" name="Shape 919"/>
            <p:cNvSpPr/>
            <p:nvPr/>
          </p:nvSpPr>
          <p:spPr>
            <a:xfrm>
              <a:off x="5007823" y="71028"/>
              <a:ext cx="1622399" cy="1337099"/>
            </a:xfrm>
            <a:custGeom>
              <a:avLst/>
              <a:gdLst/>
              <a:ahLst/>
              <a:cxnLst/>
              <a:rect l="0" t="0" r="0" b="0"/>
              <a:pathLst>
                <a:path w="120000" h="120000" extrusionOk="0">
                  <a:moveTo>
                    <a:pt x="700" y="103566"/>
                  </a:moveTo>
                  <a:lnTo>
                    <a:pt x="117861" y="118883"/>
                  </a:lnTo>
                  <a:lnTo>
                    <a:pt x="3377" y="1722"/>
                  </a:lnTo>
                  <a:cubicBezTo>
                    <a:pt x="3377" y="1722"/>
                    <a:pt x="700" y="103566"/>
                    <a:pt x="700" y="103566"/>
                  </a:cubicBezTo>
                  <a:close/>
                  <a:moveTo>
                    <a:pt x="120000" y="120000"/>
                  </a:moveTo>
                  <a:lnTo>
                    <a:pt x="0" y="104300"/>
                  </a:lnTo>
                  <a:lnTo>
                    <a:pt x="2738" y="0"/>
                  </a:lnTo>
                  <a:cubicBezTo>
                    <a:pt x="2738" y="0"/>
                    <a:pt x="120000" y="120000"/>
                    <a:pt x="120000" y="120000"/>
                  </a:cubicBezTo>
                  <a:close/>
                </a:path>
              </a:pathLst>
            </a:custGeom>
            <a:solidFill>
              <a:schemeClr val="lt1">
                <a:alpha val="10588"/>
              </a:schemeClr>
            </a:solidFill>
            <a:ln>
              <a:noFill/>
            </a:ln>
          </p:spPr>
          <p:txBody>
            <a:bodyPr wrap="square" lIns="38100" tIns="38100" rIns="38100" bIns="38100" anchor="ctr"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rgbClr val="000000"/>
                </a:solidFill>
                <a:latin typeface="Avenir"/>
                <a:ea typeface="Avenir"/>
                <a:cs typeface="Avenir"/>
                <a:sym typeface="Avenir"/>
              </a:endParaRPr>
            </a:p>
          </p:txBody>
        </p:sp>
        <p:sp>
          <p:nvSpPr>
            <p:cNvPr id="920" name="Shape 920"/>
            <p:cNvSpPr/>
            <p:nvPr/>
          </p:nvSpPr>
          <p:spPr>
            <a:xfrm>
              <a:off x="3729276" y="71028"/>
              <a:ext cx="1297799" cy="1162800"/>
            </a:xfrm>
            <a:custGeom>
              <a:avLst/>
              <a:gdLst/>
              <a:ahLst/>
              <a:cxnLst/>
              <a:rect l="0" t="0" r="0" b="0"/>
              <a:pathLst>
                <a:path w="120000" h="120000" extrusionOk="0">
                  <a:moveTo>
                    <a:pt x="2061" y="66888"/>
                  </a:moveTo>
                  <a:lnTo>
                    <a:pt x="115755" y="118611"/>
                  </a:lnTo>
                  <a:lnTo>
                    <a:pt x="119100" y="1561"/>
                  </a:lnTo>
                  <a:cubicBezTo>
                    <a:pt x="119100" y="1561"/>
                    <a:pt x="2061" y="66888"/>
                    <a:pt x="2061" y="66888"/>
                  </a:cubicBezTo>
                  <a:close/>
                  <a:moveTo>
                    <a:pt x="116561" y="120000"/>
                  </a:moveTo>
                  <a:lnTo>
                    <a:pt x="0" y="66983"/>
                  </a:lnTo>
                  <a:lnTo>
                    <a:pt x="120000" y="0"/>
                  </a:lnTo>
                  <a:cubicBezTo>
                    <a:pt x="120000" y="0"/>
                    <a:pt x="116561" y="120000"/>
                    <a:pt x="116561" y="120000"/>
                  </a:cubicBezTo>
                  <a:close/>
                </a:path>
              </a:pathLst>
            </a:custGeom>
            <a:solidFill>
              <a:schemeClr val="lt1">
                <a:alpha val="10588"/>
              </a:schemeClr>
            </a:solidFill>
            <a:ln>
              <a:noFill/>
            </a:ln>
          </p:spPr>
          <p:txBody>
            <a:bodyPr wrap="square" lIns="38100" tIns="38100" rIns="38100" bIns="38100" anchor="ctr"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rgbClr val="000000"/>
                </a:solidFill>
                <a:latin typeface="Avenir"/>
                <a:ea typeface="Avenir"/>
                <a:cs typeface="Avenir"/>
                <a:sym typeface="Avenir"/>
              </a:endParaRPr>
            </a:p>
          </p:txBody>
        </p:sp>
        <p:sp>
          <p:nvSpPr>
            <p:cNvPr id="921" name="Shape 921"/>
            <p:cNvSpPr/>
            <p:nvPr/>
          </p:nvSpPr>
          <p:spPr>
            <a:xfrm>
              <a:off x="3303096" y="9518059"/>
              <a:ext cx="138300" cy="138300"/>
            </a:xfrm>
            <a:custGeom>
              <a:avLst/>
              <a:gdLst/>
              <a:ahLst/>
              <a:cxnLst/>
              <a:rect l="0" t="0" r="0" b="0"/>
              <a:pathLst>
                <a:path w="120000" h="120000" extrusionOk="0">
                  <a:moveTo>
                    <a:pt x="550" y="68141"/>
                  </a:moveTo>
                  <a:cubicBezTo>
                    <a:pt x="-3900" y="35304"/>
                    <a:pt x="19069" y="5001"/>
                    <a:pt x="51900" y="550"/>
                  </a:cubicBezTo>
                  <a:cubicBezTo>
                    <a:pt x="84736" y="-3900"/>
                    <a:pt x="114981" y="19069"/>
                    <a:pt x="119431" y="51900"/>
                  </a:cubicBezTo>
                  <a:cubicBezTo>
                    <a:pt x="123941" y="84736"/>
                    <a:pt x="100912" y="114981"/>
                    <a:pt x="68075" y="119431"/>
                  </a:cubicBezTo>
                  <a:cubicBezTo>
                    <a:pt x="35245" y="123941"/>
                    <a:pt x="5001" y="100971"/>
                    <a:pt x="550" y="68141"/>
                  </a:cubicBezTo>
                  <a:close/>
                </a:path>
              </a:pathLst>
            </a:custGeom>
            <a:solidFill>
              <a:schemeClr val="lt1">
                <a:alpha val="10588"/>
              </a:schemeClr>
            </a:solidFill>
            <a:ln>
              <a:noFill/>
            </a:ln>
          </p:spPr>
          <p:txBody>
            <a:bodyPr wrap="square" lIns="38100" tIns="38100" rIns="38100" bIns="38100" anchor="ctr"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rgbClr val="000000"/>
                </a:solidFill>
                <a:latin typeface="Avenir"/>
                <a:ea typeface="Avenir"/>
                <a:cs typeface="Avenir"/>
                <a:sym typeface="Avenir"/>
              </a:endParaRPr>
            </a:p>
          </p:txBody>
        </p:sp>
        <p:sp>
          <p:nvSpPr>
            <p:cNvPr id="922" name="Shape 922"/>
            <p:cNvSpPr/>
            <p:nvPr/>
          </p:nvSpPr>
          <p:spPr>
            <a:xfrm>
              <a:off x="3303096" y="8949814"/>
              <a:ext cx="138300" cy="138599"/>
            </a:xfrm>
            <a:custGeom>
              <a:avLst/>
              <a:gdLst/>
              <a:ahLst/>
              <a:cxnLst/>
              <a:rect l="0" t="0" r="0" b="0"/>
              <a:pathLst>
                <a:path w="120000" h="120000" extrusionOk="0">
                  <a:moveTo>
                    <a:pt x="562" y="68114"/>
                  </a:moveTo>
                  <a:cubicBezTo>
                    <a:pt x="-3949" y="35290"/>
                    <a:pt x="19089" y="5058"/>
                    <a:pt x="51938" y="550"/>
                  </a:cubicBezTo>
                  <a:cubicBezTo>
                    <a:pt x="84782" y="-3898"/>
                    <a:pt x="114979" y="19062"/>
                    <a:pt x="119431" y="51879"/>
                  </a:cubicBezTo>
                  <a:cubicBezTo>
                    <a:pt x="123943" y="84762"/>
                    <a:pt x="100904" y="114935"/>
                    <a:pt x="68055" y="119443"/>
                  </a:cubicBezTo>
                  <a:cubicBezTo>
                    <a:pt x="35211" y="123892"/>
                    <a:pt x="5015" y="100931"/>
                    <a:pt x="562" y="68114"/>
                  </a:cubicBezTo>
                  <a:close/>
                </a:path>
              </a:pathLst>
            </a:custGeom>
            <a:solidFill>
              <a:schemeClr val="lt1">
                <a:alpha val="10588"/>
              </a:schemeClr>
            </a:solidFill>
            <a:ln>
              <a:noFill/>
            </a:ln>
          </p:spPr>
          <p:txBody>
            <a:bodyPr wrap="square" lIns="38100" tIns="38100" rIns="38100" bIns="38100" anchor="ctr"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rgbClr val="000000"/>
                </a:solidFill>
                <a:latin typeface="Avenir"/>
                <a:ea typeface="Avenir"/>
                <a:cs typeface="Avenir"/>
                <a:sym typeface="Avenir"/>
              </a:endParaRPr>
            </a:p>
          </p:txBody>
        </p:sp>
        <p:sp>
          <p:nvSpPr>
            <p:cNvPr id="923" name="Shape 923"/>
            <p:cNvSpPr/>
            <p:nvPr/>
          </p:nvSpPr>
          <p:spPr>
            <a:xfrm>
              <a:off x="4794732" y="9162907"/>
              <a:ext cx="138300" cy="138300"/>
            </a:xfrm>
            <a:custGeom>
              <a:avLst/>
              <a:gdLst/>
              <a:ahLst/>
              <a:cxnLst/>
              <a:rect l="0" t="0" r="0" b="0"/>
              <a:pathLst>
                <a:path w="120000" h="120000" extrusionOk="0">
                  <a:moveTo>
                    <a:pt x="550" y="68099"/>
                  </a:moveTo>
                  <a:cubicBezTo>
                    <a:pt x="-3900" y="35263"/>
                    <a:pt x="19069" y="5018"/>
                    <a:pt x="51900" y="568"/>
                  </a:cubicBezTo>
                  <a:cubicBezTo>
                    <a:pt x="84736" y="-3941"/>
                    <a:pt x="114921" y="19028"/>
                    <a:pt x="119431" y="51858"/>
                  </a:cubicBezTo>
                  <a:cubicBezTo>
                    <a:pt x="123941" y="84695"/>
                    <a:pt x="100912" y="114939"/>
                    <a:pt x="68075" y="119449"/>
                  </a:cubicBezTo>
                  <a:cubicBezTo>
                    <a:pt x="35245" y="123900"/>
                    <a:pt x="5001" y="100930"/>
                    <a:pt x="550" y="68099"/>
                  </a:cubicBezTo>
                  <a:close/>
                </a:path>
              </a:pathLst>
            </a:custGeom>
            <a:solidFill>
              <a:schemeClr val="lt1">
                <a:alpha val="10588"/>
              </a:schemeClr>
            </a:solidFill>
            <a:ln>
              <a:noFill/>
            </a:ln>
          </p:spPr>
          <p:txBody>
            <a:bodyPr wrap="square" lIns="38100" tIns="38100" rIns="38100" bIns="38100" anchor="ctr"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rgbClr val="000000"/>
                </a:solidFill>
                <a:latin typeface="Avenir"/>
                <a:ea typeface="Avenir"/>
                <a:cs typeface="Avenir"/>
                <a:sym typeface="Avenir"/>
              </a:endParaRPr>
            </a:p>
          </p:txBody>
        </p:sp>
        <p:sp>
          <p:nvSpPr>
            <p:cNvPr id="924" name="Shape 924"/>
            <p:cNvSpPr/>
            <p:nvPr/>
          </p:nvSpPr>
          <p:spPr>
            <a:xfrm>
              <a:off x="5506116" y="9519142"/>
              <a:ext cx="278399" cy="278399"/>
            </a:xfrm>
            <a:custGeom>
              <a:avLst/>
              <a:gdLst/>
              <a:ahLst/>
              <a:cxnLst/>
              <a:rect l="0" t="0" r="0" b="0"/>
              <a:pathLst>
                <a:path w="120000" h="120000" extrusionOk="0">
                  <a:moveTo>
                    <a:pt x="550" y="68075"/>
                  </a:moveTo>
                  <a:cubicBezTo>
                    <a:pt x="-3900" y="35304"/>
                    <a:pt x="19069" y="5060"/>
                    <a:pt x="51900" y="550"/>
                  </a:cubicBezTo>
                  <a:cubicBezTo>
                    <a:pt x="84736" y="-3900"/>
                    <a:pt x="114981" y="19069"/>
                    <a:pt x="119431" y="51900"/>
                  </a:cubicBezTo>
                  <a:cubicBezTo>
                    <a:pt x="123941" y="84736"/>
                    <a:pt x="100912" y="114981"/>
                    <a:pt x="68075" y="119431"/>
                  </a:cubicBezTo>
                  <a:cubicBezTo>
                    <a:pt x="35186" y="123941"/>
                    <a:pt x="5001" y="100971"/>
                    <a:pt x="550" y="68075"/>
                  </a:cubicBezTo>
                  <a:close/>
                </a:path>
              </a:pathLst>
            </a:custGeom>
            <a:solidFill>
              <a:schemeClr val="lt1">
                <a:alpha val="10588"/>
              </a:schemeClr>
            </a:solidFill>
            <a:ln>
              <a:noFill/>
            </a:ln>
          </p:spPr>
          <p:txBody>
            <a:bodyPr wrap="square" lIns="38100" tIns="38100" rIns="38100" bIns="38100" anchor="ctr"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rgbClr val="000000"/>
                </a:solidFill>
                <a:latin typeface="Avenir"/>
                <a:ea typeface="Avenir"/>
                <a:cs typeface="Avenir"/>
                <a:sym typeface="Avenir"/>
              </a:endParaRPr>
            </a:p>
          </p:txBody>
        </p:sp>
        <p:sp>
          <p:nvSpPr>
            <p:cNvPr id="925" name="Shape 925"/>
            <p:cNvSpPr/>
            <p:nvPr/>
          </p:nvSpPr>
          <p:spPr>
            <a:xfrm>
              <a:off x="5647094" y="10583510"/>
              <a:ext cx="138300" cy="138300"/>
            </a:xfrm>
            <a:custGeom>
              <a:avLst/>
              <a:gdLst/>
              <a:ahLst/>
              <a:cxnLst/>
              <a:rect l="0" t="0" r="0" b="0"/>
              <a:pathLst>
                <a:path w="120000" h="120000" extrusionOk="0">
                  <a:moveTo>
                    <a:pt x="550" y="68141"/>
                  </a:moveTo>
                  <a:cubicBezTo>
                    <a:pt x="-3900" y="35304"/>
                    <a:pt x="19023" y="5001"/>
                    <a:pt x="51873" y="550"/>
                  </a:cubicBezTo>
                  <a:cubicBezTo>
                    <a:pt x="84723" y="-3900"/>
                    <a:pt x="114980" y="19069"/>
                    <a:pt x="119437" y="51900"/>
                  </a:cubicBezTo>
                  <a:cubicBezTo>
                    <a:pt x="123947" y="84736"/>
                    <a:pt x="100905" y="114981"/>
                    <a:pt x="68055" y="119431"/>
                  </a:cubicBezTo>
                  <a:cubicBezTo>
                    <a:pt x="35205" y="123941"/>
                    <a:pt x="5001" y="100912"/>
                    <a:pt x="550" y="68141"/>
                  </a:cubicBezTo>
                  <a:close/>
                </a:path>
              </a:pathLst>
            </a:custGeom>
            <a:solidFill>
              <a:schemeClr val="lt1">
                <a:alpha val="10588"/>
              </a:schemeClr>
            </a:solidFill>
            <a:ln>
              <a:noFill/>
            </a:ln>
          </p:spPr>
          <p:txBody>
            <a:bodyPr wrap="square" lIns="38100" tIns="38100" rIns="38100" bIns="38100" anchor="ctr"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rgbClr val="000000"/>
                </a:solidFill>
                <a:latin typeface="Avenir"/>
                <a:ea typeface="Avenir"/>
                <a:cs typeface="Avenir"/>
                <a:sym typeface="Avenir"/>
              </a:endParaRPr>
            </a:p>
          </p:txBody>
        </p:sp>
        <p:sp>
          <p:nvSpPr>
            <p:cNvPr id="926" name="Shape 926"/>
            <p:cNvSpPr/>
            <p:nvPr/>
          </p:nvSpPr>
          <p:spPr>
            <a:xfrm>
              <a:off x="2592791" y="7742300"/>
              <a:ext cx="138300" cy="138300"/>
            </a:xfrm>
            <a:custGeom>
              <a:avLst/>
              <a:gdLst/>
              <a:ahLst/>
              <a:cxnLst/>
              <a:rect l="0" t="0" r="0" b="0"/>
              <a:pathLst>
                <a:path w="120000" h="120000" extrusionOk="0">
                  <a:moveTo>
                    <a:pt x="550" y="68075"/>
                  </a:moveTo>
                  <a:cubicBezTo>
                    <a:pt x="-3900" y="35245"/>
                    <a:pt x="19082" y="5001"/>
                    <a:pt x="51873" y="550"/>
                  </a:cubicBezTo>
                  <a:cubicBezTo>
                    <a:pt x="84782" y="-3900"/>
                    <a:pt x="114980" y="19069"/>
                    <a:pt x="119437" y="51900"/>
                  </a:cubicBezTo>
                  <a:cubicBezTo>
                    <a:pt x="123947" y="84736"/>
                    <a:pt x="100964" y="114981"/>
                    <a:pt x="68114" y="119431"/>
                  </a:cubicBezTo>
                  <a:cubicBezTo>
                    <a:pt x="35205" y="123941"/>
                    <a:pt x="5001" y="100912"/>
                    <a:pt x="550" y="68075"/>
                  </a:cubicBezTo>
                  <a:close/>
                </a:path>
              </a:pathLst>
            </a:custGeom>
            <a:solidFill>
              <a:schemeClr val="lt1">
                <a:alpha val="10588"/>
              </a:schemeClr>
            </a:solidFill>
            <a:ln>
              <a:noFill/>
            </a:ln>
          </p:spPr>
          <p:txBody>
            <a:bodyPr wrap="square" lIns="38100" tIns="38100" rIns="38100" bIns="38100" anchor="ctr"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rgbClr val="000000"/>
                </a:solidFill>
                <a:latin typeface="Avenir"/>
                <a:ea typeface="Avenir"/>
                <a:cs typeface="Avenir"/>
                <a:sym typeface="Avenir"/>
              </a:endParaRPr>
            </a:p>
          </p:txBody>
        </p:sp>
        <p:sp>
          <p:nvSpPr>
            <p:cNvPr id="927" name="Shape 927"/>
            <p:cNvSpPr/>
            <p:nvPr/>
          </p:nvSpPr>
          <p:spPr>
            <a:xfrm>
              <a:off x="3445155" y="7387150"/>
              <a:ext cx="138599" cy="138599"/>
            </a:xfrm>
            <a:custGeom>
              <a:avLst/>
              <a:gdLst/>
              <a:ahLst/>
              <a:cxnLst/>
              <a:rect l="0" t="0" r="0" b="0"/>
              <a:pathLst>
                <a:path w="120000" h="120000" extrusionOk="0">
                  <a:moveTo>
                    <a:pt x="550" y="68052"/>
                  </a:moveTo>
                  <a:cubicBezTo>
                    <a:pt x="-3898" y="35292"/>
                    <a:pt x="19062" y="5060"/>
                    <a:pt x="51879" y="550"/>
                  </a:cubicBezTo>
                  <a:cubicBezTo>
                    <a:pt x="84703" y="-3894"/>
                    <a:pt x="114935" y="19063"/>
                    <a:pt x="119443" y="51882"/>
                  </a:cubicBezTo>
                  <a:cubicBezTo>
                    <a:pt x="123892" y="84760"/>
                    <a:pt x="100931" y="114992"/>
                    <a:pt x="68114" y="119437"/>
                  </a:cubicBezTo>
                  <a:cubicBezTo>
                    <a:pt x="35290" y="123947"/>
                    <a:pt x="5058" y="100865"/>
                    <a:pt x="550" y="68052"/>
                  </a:cubicBezTo>
                  <a:close/>
                </a:path>
              </a:pathLst>
            </a:custGeom>
            <a:solidFill>
              <a:schemeClr val="lt1">
                <a:alpha val="10588"/>
              </a:schemeClr>
            </a:solidFill>
            <a:ln>
              <a:noFill/>
            </a:ln>
          </p:spPr>
          <p:txBody>
            <a:bodyPr wrap="square" lIns="38100" tIns="38100" rIns="38100" bIns="38100" anchor="ctr"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rgbClr val="000000"/>
                </a:solidFill>
                <a:latin typeface="Avenir"/>
                <a:ea typeface="Avenir"/>
                <a:cs typeface="Avenir"/>
                <a:sym typeface="Avenir"/>
              </a:endParaRPr>
            </a:p>
          </p:txBody>
        </p:sp>
        <p:sp>
          <p:nvSpPr>
            <p:cNvPr id="928" name="Shape 928"/>
            <p:cNvSpPr/>
            <p:nvPr/>
          </p:nvSpPr>
          <p:spPr>
            <a:xfrm>
              <a:off x="3790560" y="6738071"/>
              <a:ext cx="300000" cy="300000"/>
            </a:xfrm>
            <a:custGeom>
              <a:avLst/>
              <a:gdLst/>
              <a:ahLst/>
              <a:cxnLst/>
              <a:rect l="0" t="0" r="0" b="0"/>
              <a:pathLst>
                <a:path w="120000" h="120000" extrusionOk="0">
                  <a:moveTo>
                    <a:pt x="568" y="68117"/>
                  </a:moveTo>
                  <a:cubicBezTo>
                    <a:pt x="-3943" y="35292"/>
                    <a:pt x="19035" y="5058"/>
                    <a:pt x="51879" y="550"/>
                  </a:cubicBezTo>
                  <a:cubicBezTo>
                    <a:pt x="84728" y="-3899"/>
                    <a:pt x="114984" y="19063"/>
                    <a:pt x="119437" y="51882"/>
                  </a:cubicBezTo>
                  <a:cubicBezTo>
                    <a:pt x="123949" y="84707"/>
                    <a:pt x="100910" y="114941"/>
                    <a:pt x="68061" y="119449"/>
                  </a:cubicBezTo>
                  <a:cubicBezTo>
                    <a:pt x="35217" y="123899"/>
                    <a:pt x="5020" y="100877"/>
                    <a:pt x="568" y="68117"/>
                  </a:cubicBezTo>
                  <a:close/>
                </a:path>
              </a:pathLst>
            </a:custGeom>
            <a:solidFill>
              <a:schemeClr val="lt1">
                <a:alpha val="10588"/>
              </a:schemeClr>
            </a:solidFill>
            <a:ln>
              <a:noFill/>
            </a:ln>
          </p:spPr>
          <p:txBody>
            <a:bodyPr wrap="square" lIns="38100" tIns="38100" rIns="38100" bIns="38100" anchor="ctr"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rgbClr val="000000"/>
                </a:solidFill>
                <a:latin typeface="Avenir"/>
                <a:ea typeface="Avenir"/>
                <a:cs typeface="Avenir"/>
                <a:sym typeface="Avenir"/>
              </a:endParaRPr>
            </a:p>
          </p:txBody>
        </p:sp>
        <p:sp>
          <p:nvSpPr>
            <p:cNvPr id="929" name="Shape 929"/>
            <p:cNvSpPr/>
            <p:nvPr/>
          </p:nvSpPr>
          <p:spPr>
            <a:xfrm>
              <a:off x="2308671" y="6676849"/>
              <a:ext cx="138300" cy="138300"/>
            </a:xfrm>
            <a:custGeom>
              <a:avLst/>
              <a:gdLst/>
              <a:ahLst/>
              <a:cxnLst/>
              <a:rect l="0" t="0" r="0" b="0"/>
              <a:pathLst>
                <a:path w="120000" h="120000" extrusionOk="0">
                  <a:moveTo>
                    <a:pt x="550" y="68141"/>
                  </a:moveTo>
                  <a:cubicBezTo>
                    <a:pt x="-3899" y="35245"/>
                    <a:pt x="19069" y="5001"/>
                    <a:pt x="51900" y="550"/>
                  </a:cubicBezTo>
                  <a:cubicBezTo>
                    <a:pt x="84725" y="-3900"/>
                    <a:pt x="114970" y="19069"/>
                    <a:pt x="119449" y="51900"/>
                  </a:cubicBezTo>
                  <a:cubicBezTo>
                    <a:pt x="123899" y="84736"/>
                    <a:pt x="100930" y="114981"/>
                    <a:pt x="68070" y="119431"/>
                  </a:cubicBezTo>
                  <a:cubicBezTo>
                    <a:pt x="35274" y="123941"/>
                    <a:pt x="5029" y="100912"/>
                    <a:pt x="550" y="68141"/>
                  </a:cubicBezTo>
                  <a:close/>
                </a:path>
              </a:pathLst>
            </a:custGeom>
            <a:solidFill>
              <a:schemeClr val="lt1">
                <a:alpha val="10588"/>
              </a:schemeClr>
            </a:solidFill>
            <a:ln>
              <a:noFill/>
            </a:ln>
          </p:spPr>
          <p:txBody>
            <a:bodyPr wrap="square" lIns="38100" tIns="38100" rIns="38100" bIns="38100" anchor="ctr"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rgbClr val="000000"/>
                </a:solidFill>
                <a:latin typeface="Avenir"/>
                <a:ea typeface="Avenir"/>
                <a:cs typeface="Avenir"/>
                <a:sym typeface="Avenir"/>
              </a:endParaRPr>
            </a:p>
          </p:txBody>
        </p:sp>
        <p:sp>
          <p:nvSpPr>
            <p:cNvPr id="930" name="Shape 930"/>
            <p:cNvSpPr/>
            <p:nvPr/>
          </p:nvSpPr>
          <p:spPr>
            <a:xfrm>
              <a:off x="1499544" y="6293903"/>
              <a:ext cx="336000" cy="336000"/>
            </a:xfrm>
            <a:custGeom>
              <a:avLst/>
              <a:gdLst/>
              <a:ahLst/>
              <a:cxnLst/>
              <a:rect l="0" t="0" r="0" b="0"/>
              <a:pathLst>
                <a:path w="120000" h="120000" extrusionOk="0">
                  <a:moveTo>
                    <a:pt x="562" y="68093"/>
                  </a:moveTo>
                  <a:cubicBezTo>
                    <a:pt x="-3947" y="35257"/>
                    <a:pt x="19052" y="5013"/>
                    <a:pt x="51882" y="562"/>
                  </a:cubicBezTo>
                  <a:cubicBezTo>
                    <a:pt x="84719" y="-3947"/>
                    <a:pt x="114963" y="19081"/>
                    <a:pt x="119443" y="51918"/>
                  </a:cubicBezTo>
                  <a:cubicBezTo>
                    <a:pt x="123894" y="84748"/>
                    <a:pt x="100894" y="114933"/>
                    <a:pt x="68064" y="119443"/>
                  </a:cubicBezTo>
                  <a:cubicBezTo>
                    <a:pt x="35227" y="123894"/>
                    <a:pt x="5013" y="100924"/>
                    <a:pt x="562" y="68093"/>
                  </a:cubicBezTo>
                  <a:close/>
                </a:path>
              </a:pathLst>
            </a:custGeom>
            <a:solidFill>
              <a:schemeClr val="lt1">
                <a:alpha val="10588"/>
              </a:schemeClr>
            </a:solidFill>
            <a:ln>
              <a:noFill/>
            </a:ln>
          </p:spPr>
          <p:txBody>
            <a:bodyPr wrap="square" lIns="38100" tIns="38100" rIns="38100" bIns="38100" anchor="ctr"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rgbClr val="000000"/>
                </a:solidFill>
                <a:latin typeface="Avenir"/>
                <a:ea typeface="Avenir"/>
                <a:cs typeface="Avenir"/>
                <a:sym typeface="Avenir"/>
              </a:endParaRPr>
            </a:p>
          </p:txBody>
        </p:sp>
        <p:sp>
          <p:nvSpPr>
            <p:cNvPr id="931" name="Shape 931"/>
            <p:cNvSpPr/>
            <p:nvPr/>
          </p:nvSpPr>
          <p:spPr>
            <a:xfrm>
              <a:off x="888065" y="6463757"/>
              <a:ext cx="138599" cy="138300"/>
            </a:xfrm>
            <a:custGeom>
              <a:avLst/>
              <a:gdLst/>
              <a:ahLst/>
              <a:cxnLst/>
              <a:rect l="0" t="0" r="0" b="0"/>
              <a:pathLst>
                <a:path w="120000" h="120000" extrusionOk="0">
                  <a:moveTo>
                    <a:pt x="556" y="68093"/>
                  </a:moveTo>
                  <a:cubicBezTo>
                    <a:pt x="-3923" y="35198"/>
                    <a:pt x="19042" y="5013"/>
                    <a:pt x="51896" y="562"/>
                  </a:cubicBezTo>
                  <a:cubicBezTo>
                    <a:pt x="84696" y="-3947"/>
                    <a:pt x="114964" y="19081"/>
                    <a:pt x="119443" y="51918"/>
                  </a:cubicBezTo>
                  <a:cubicBezTo>
                    <a:pt x="123893" y="84689"/>
                    <a:pt x="100898" y="114933"/>
                    <a:pt x="68074" y="119443"/>
                  </a:cubicBezTo>
                  <a:cubicBezTo>
                    <a:pt x="35244" y="123894"/>
                    <a:pt x="5035" y="100924"/>
                    <a:pt x="556" y="68093"/>
                  </a:cubicBezTo>
                  <a:close/>
                </a:path>
              </a:pathLst>
            </a:custGeom>
            <a:solidFill>
              <a:schemeClr val="lt1">
                <a:alpha val="10588"/>
              </a:schemeClr>
            </a:solidFill>
            <a:ln>
              <a:noFill/>
            </a:ln>
          </p:spPr>
          <p:txBody>
            <a:bodyPr wrap="square" lIns="38100" tIns="38100" rIns="38100" bIns="38100" anchor="ctr"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rgbClr val="000000"/>
                </a:solidFill>
                <a:latin typeface="Avenir"/>
                <a:ea typeface="Avenir"/>
                <a:cs typeface="Avenir"/>
                <a:sym typeface="Avenir"/>
              </a:endParaRPr>
            </a:p>
          </p:txBody>
        </p:sp>
        <p:sp>
          <p:nvSpPr>
            <p:cNvPr id="932" name="Shape 932"/>
            <p:cNvSpPr/>
            <p:nvPr/>
          </p:nvSpPr>
          <p:spPr>
            <a:xfrm>
              <a:off x="319823" y="6534787"/>
              <a:ext cx="138300" cy="138298"/>
            </a:xfrm>
            <a:custGeom>
              <a:avLst/>
              <a:gdLst/>
              <a:ahLst/>
              <a:cxnLst/>
              <a:rect l="0" t="0" r="0" b="0"/>
              <a:pathLst>
                <a:path w="120000" h="120000" extrusionOk="0">
                  <a:moveTo>
                    <a:pt x="556" y="68150"/>
                  </a:moveTo>
                  <a:cubicBezTo>
                    <a:pt x="-3924" y="35259"/>
                    <a:pt x="19075" y="5015"/>
                    <a:pt x="51906" y="568"/>
                  </a:cubicBezTo>
                  <a:cubicBezTo>
                    <a:pt x="84742" y="-3943"/>
                    <a:pt x="114957" y="19083"/>
                    <a:pt x="119437" y="51914"/>
                  </a:cubicBezTo>
                  <a:cubicBezTo>
                    <a:pt x="123918" y="84746"/>
                    <a:pt x="100947" y="114990"/>
                    <a:pt x="68117" y="119437"/>
                  </a:cubicBezTo>
                  <a:cubicBezTo>
                    <a:pt x="35280" y="123949"/>
                    <a:pt x="5007" y="100922"/>
                    <a:pt x="556" y="68150"/>
                  </a:cubicBezTo>
                  <a:close/>
                </a:path>
              </a:pathLst>
            </a:custGeom>
            <a:solidFill>
              <a:schemeClr val="lt1">
                <a:alpha val="10588"/>
              </a:schemeClr>
            </a:solidFill>
            <a:ln>
              <a:noFill/>
            </a:ln>
          </p:spPr>
          <p:txBody>
            <a:bodyPr wrap="square" lIns="38100" tIns="38100" rIns="38100" bIns="38100" anchor="ctr"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rgbClr val="000000"/>
                </a:solidFill>
                <a:latin typeface="Avenir"/>
                <a:ea typeface="Avenir"/>
                <a:cs typeface="Avenir"/>
                <a:sym typeface="Avenir"/>
              </a:endParaRPr>
            </a:p>
          </p:txBody>
        </p:sp>
        <p:sp>
          <p:nvSpPr>
            <p:cNvPr id="933" name="Shape 933"/>
            <p:cNvSpPr/>
            <p:nvPr/>
          </p:nvSpPr>
          <p:spPr>
            <a:xfrm>
              <a:off x="248791" y="7316121"/>
              <a:ext cx="138300" cy="138300"/>
            </a:xfrm>
            <a:custGeom>
              <a:avLst/>
              <a:gdLst/>
              <a:ahLst/>
              <a:cxnLst/>
              <a:rect l="0" t="0" r="0" b="0"/>
              <a:pathLst>
                <a:path w="120000" h="120000" extrusionOk="0">
                  <a:moveTo>
                    <a:pt x="556" y="68093"/>
                  </a:moveTo>
                  <a:cubicBezTo>
                    <a:pt x="-3924" y="35198"/>
                    <a:pt x="19075" y="5013"/>
                    <a:pt x="51876" y="562"/>
                  </a:cubicBezTo>
                  <a:cubicBezTo>
                    <a:pt x="84713" y="-3947"/>
                    <a:pt x="114986" y="19081"/>
                    <a:pt x="119437" y="51853"/>
                  </a:cubicBezTo>
                  <a:cubicBezTo>
                    <a:pt x="123918" y="84748"/>
                    <a:pt x="100918" y="114933"/>
                    <a:pt x="68087" y="119443"/>
                  </a:cubicBezTo>
                  <a:cubicBezTo>
                    <a:pt x="35251" y="123894"/>
                    <a:pt x="5036" y="100924"/>
                    <a:pt x="556" y="68093"/>
                  </a:cubicBezTo>
                  <a:close/>
                </a:path>
              </a:pathLst>
            </a:custGeom>
            <a:solidFill>
              <a:schemeClr val="lt1">
                <a:alpha val="10588"/>
              </a:schemeClr>
            </a:solidFill>
            <a:ln>
              <a:noFill/>
            </a:ln>
          </p:spPr>
          <p:txBody>
            <a:bodyPr wrap="square" lIns="38100" tIns="38100" rIns="38100" bIns="38100" anchor="ctr"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rgbClr val="000000"/>
                </a:solidFill>
                <a:latin typeface="Avenir"/>
                <a:ea typeface="Avenir"/>
                <a:cs typeface="Avenir"/>
                <a:sym typeface="Avenir"/>
              </a:endParaRPr>
            </a:p>
          </p:txBody>
        </p:sp>
        <p:sp>
          <p:nvSpPr>
            <p:cNvPr id="934" name="Shape 934"/>
            <p:cNvSpPr/>
            <p:nvPr/>
          </p:nvSpPr>
          <p:spPr>
            <a:xfrm>
              <a:off x="603943" y="8026421"/>
              <a:ext cx="138300" cy="138599"/>
            </a:xfrm>
            <a:custGeom>
              <a:avLst/>
              <a:gdLst/>
              <a:ahLst/>
              <a:cxnLst/>
              <a:rect l="0" t="0" r="0" b="0"/>
              <a:pathLst>
                <a:path w="120000" h="120000" extrusionOk="0">
                  <a:moveTo>
                    <a:pt x="556" y="68114"/>
                  </a:moveTo>
                  <a:cubicBezTo>
                    <a:pt x="-3923" y="35290"/>
                    <a:pt x="19078" y="4999"/>
                    <a:pt x="51916" y="550"/>
                  </a:cubicBezTo>
                  <a:cubicBezTo>
                    <a:pt x="84748" y="-3898"/>
                    <a:pt x="114969" y="19062"/>
                    <a:pt x="119449" y="51879"/>
                  </a:cubicBezTo>
                  <a:cubicBezTo>
                    <a:pt x="123899" y="84762"/>
                    <a:pt x="100927" y="114935"/>
                    <a:pt x="68089" y="119443"/>
                  </a:cubicBezTo>
                  <a:cubicBezTo>
                    <a:pt x="35257" y="123892"/>
                    <a:pt x="5006" y="100931"/>
                    <a:pt x="556" y="68114"/>
                  </a:cubicBezTo>
                  <a:close/>
                </a:path>
              </a:pathLst>
            </a:custGeom>
            <a:solidFill>
              <a:schemeClr val="lt1">
                <a:alpha val="10588"/>
              </a:schemeClr>
            </a:solidFill>
            <a:ln>
              <a:noFill/>
            </a:ln>
          </p:spPr>
          <p:txBody>
            <a:bodyPr wrap="square" lIns="38100" tIns="38100" rIns="38100" bIns="38100" anchor="ctr"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rgbClr val="000000"/>
                </a:solidFill>
                <a:latin typeface="Avenir"/>
                <a:ea typeface="Avenir"/>
                <a:cs typeface="Avenir"/>
                <a:sym typeface="Avenir"/>
              </a:endParaRPr>
            </a:p>
          </p:txBody>
        </p:sp>
        <p:sp>
          <p:nvSpPr>
            <p:cNvPr id="935" name="Shape 935"/>
            <p:cNvSpPr/>
            <p:nvPr/>
          </p:nvSpPr>
          <p:spPr>
            <a:xfrm>
              <a:off x="0" y="9127207"/>
              <a:ext cx="351899" cy="351899"/>
            </a:xfrm>
            <a:custGeom>
              <a:avLst/>
              <a:gdLst/>
              <a:ahLst/>
              <a:cxnLst/>
              <a:rect l="0" t="0" r="0" b="0"/>
              <a:pathLst>
                <a:path w="120000" h="120000" extrusionOk="0">
                  <a:moveTo>
                    <a:pt x="556" y="68093"/>
                  </a:moveTo>
                  <a:cubicBezTo>
                    <a:pt x="-3924" y="35257"/>
                    <a:pt x="19046" y="5013"/>
                    <a:pt x="51876" y="562"/>
                  </a:cubicBezTo>
                  <a:cubicBezTo>
                    <a:pt x="84742" y="-3947"/>
                    <a:pt x="114957" y="19081"/>
                    <a:pt x="119437" y="51853"/>
                  </a:cubicBezTo>
                  <a:cubicBezTo>
                    <a:pt x="123918" y="84689"/>
                    <a:pt x="100918" y="114933"/>
                    <a:pt x="68087" y="119443"/>
                  </a:cubicBezTo>
                  <a:cubicBezTo>
                    <a:pt x="35251" y="123894"/>
                    <a:pt x="5007" y="100924"/>
                    <a:pt x="556" y="68093"/>
                  </a:cubicBezTo>
                  <a:close/>
                </a:path>
              </a:pathLst>
            </a:custGeom>
            <a:solidFill>
              <a:schemeClr val="lt1">
                <a:alpha val="10588"/>
              </a:schemeClr>
            </a:solidFill>
            <a:ln>
              <a:noFill/>
            </a:ln>
          </p:spPr>
          <p:txBody>
            <a:bodyPr wrap="square" lIns="38100" tIns="38100" rIns="38100" bIns="38100" anchor="ctr"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rgbClr val="000000"/>
                </a:solidFill>
                <a:latin typeface="Avenir"/>
                <a:ea typeface="Avenir"/>
                <a:cs typeface="Avenir"/>
                <a:sym typeface="Avenir"/>
              </a:endParaRPr>
            </a:p>
          </p:txBody>
        </p:sp>
        <p:sp>
          <p:nvSpPr>
            <p:cNvPr id="936" name="Shape 936"/>
            <p:cNvSpPr/>
            <p:nvPr/>
          </p:nvSpPr>
          <p:spPr>
            <a:xfrm>
              <a:off x="817035" y="8878785"/>
              <a:ext cx="138599" cy="138300"/>
            </a:xfrm>
            <a:custGeom>
              <a:avLst/>
              <a:gdLst/>
              <a:ahLst/>
              <a:cxnLst/>
              <a:rect l="0" t="0" r="0" b="0"/>
              <a:pathLst>
                <a:path w="120000" h="120000" extrusionOk="0">
                  <a:moveTo>
                    <a:pt x="550" y="68034"/>
                  </a:moveTo>
                  <a:cubicBezTo>
                    <a:pt x="-3899" y="35203"/>
                    <a:pt x="19066" y="5018"/>
                    <a:pt x="51890" y="568"/>
                  </a:cubicBezTo>
                  <a:cubicBezTo>
                    <a:pt x="84720" y="-3941"/>
                    <a:pt x="114958" y="19028"/>
                    <a:pt x="119437" y="51924"/>
                  </a:cubicBezTo>
                  <a:cubicBezTo>
                    <a:pt x="123917" y="84695"/>
                    <a:pt x="100892" y="114998"/>
                    <a:pt x="68062" y="119449"/>
                  </a:cubicBezTo>
                  <a:cubicBezTo>
                    <a:pt x="35268" y="123900"/>
                    <a:pt x="5029" y="100871"/>
                    <a:pt x="550" y="68034"/>
                  </a:cubicBezTo>
                  <a:close/>
                </a:path>
              </a:pathLst>
            </a:custGeom>
            <a:solidFill>
              <a:schemeClr val="lt1">
                <a:alpha val="10588"/>
              </a:schemeClr>
            </a:solidFill>
            <a:ln>
              <a:noFill/>
            </a:ln>
          </p:spPr>
          <p:txBody>
            <a:bodyPr wrap="square" lIns="38100" tIns="38100" rIns="38100" bIns="38100" anchor="ctr"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rgbClr val="000000"/>
                </a:solidFill>
                <a:latin typeface="Avenir"/>
                <a:ea typeface="Avenir"/>
                <a:cs typeface="Avenir"/>
                <a:sym typeface="Avenir"/>
              </a:endParaRPr>
            </a:p>
          </p:txBody>
        </p:sp>
        <p:sp>
          <p:nvSpPr>
            <p:cNvPr id="937" name="Shape 937"/>
            <p:cNvSpPr/>
            <p:nvPr/>
          </p:nvSpPr>
          <p:spPr>
            <a:xfrm>
              <a:off x="1882488" y="8523635"/>
              <a:ext cx="138300" cy="138599"/>
            </a:xfrm>
            <a:custGeom>
              <a:avLst/>
              <a:gdLst/>
              <a:ahLst/>
              <a:cxnLst/>
              <a:rect l="0" t="0" r="0" b="0"/>
              <a:pathLst>
                <a:path w="120000" h="120000" extrusionOk="0">
                  <a:moveTo>
                    <a:pt x="556" y="68064"/>
                  </a:moveTo>
                  <a:cubicBezTo>
                    <a:pt x="-3923" y="35245"/>
                    <a:pt x="19049" y="5013"/>
                    <a:pt x="51886" y="568"/>
                  </a:cubicBezTo>
                  <a:cubicBezTo>
                    <a:pt x="84718" y="-3941"/>
                    <a:pt x="114969" y="19075"/>
                    <a:pt x="119449" y="51894"/>
                  </a:cubicBezTo>
                  <a:cubicBezTo>
                    <a:pt x="123899" y="84713"/>
                    <a:pt x="100927" y="114945"/>
                    <a:pt x="68089" y="119455"/>
                  </a:cubicBezTo>
                  <a:cubicBezTo>
                    <a:pt x="35257" y="123900"/>
                    <a:pt x="5006" y="100882"/>
                    <a:pt x="556" y="68064"/>
                  </a:cubicBezTo>
                  <a:close/>
                </a:path>
              </a:pathLst>
            </a:custGeom>
            <a:solidFill>
              <a:schemeClr val="lt1">
                <a:alpha val="10588"/>
              </a:schemeClr>
            </a:solidFill>
            <a:ln>
              <a:noFill/>
            </a:ln>
          </p:spPr>
          <p:txBody>
            <a:bodyPr wrap="square" lIns="38100" tIns="38100" rIns="38100" bIns="38100" anchor="ctr"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rgbClr val="000000"/>
                </a:solidFill>
                <a:latin typeface="Avenir"/>
                <a:ea typeface="Avenir"/>
                <a:cs typeface="Avenir"/>
                <a:sym typeface="Avenir"/>
              </a:endParaRPr>
            </a:p>
          </p:txBody>
        </p:sp>
        <p:sp>
          <p:nvSpPr>
            <p:cNvPr id="938" name="Shape 938"/>
            <p:cNvSpPr/>
            <p:nvPr/>
          </p:nvSpPr>
          <p:spPr>
            <a:xfrm>
              <a:off x="2166609" y="8168484"/>
              <a:ext cx="138300" cy="138599"/>
            </a:xfrm>
            <a:custGeom>
              <a:avLst/>
              <a:gdLst/>
              <a:ahLst/>
              <a:cxnLst/>
              <a:rect l="0" t="0" r="0" b="0"/>
              <a:pathLst>
                <a:path w="120000" h="120000" extrusionOk="0">
                  <a:moveTo>
                    <a:pt x="556" y="68114"/>
                  </a:moveTo>
                  <a:cubicBezTo>
                    <a:pt x="-3924" y="35290"/>
                    <a:pt x="19046" y="4999"/>
                    <a:pt x="51876" y="550"/>
                  </a:cubicBezTo>
                  <a:cubicBezTo>
                    <a:pt x="84713" y="-3898"/>
                    <a:pt x="114957" y="19062"/>
                    <a:pt x="119437" y="51879"/>
                  </a:cubicBezTo>
                  <a:cubicBezTo>
                    <a:pt x="123918" y="84703"/>
                    <a:pt x="100918" y="114935"/>
                    <a:pt x="68087" y="119443"/>
                  </a:cubicBezTo>
                  <a:cubicBezTo>
                    <a:pt x="35251" y="123892"/>
                    <a:pt x="5036" y="100931"/>
                    <a:pt x="556" y="68114"/>
                  </a:cubicBezTo>
                  <a:close/>
                </a:path>
              </a:pathLst>
            </a:custGeom>
            <a:solidFill>
              <a:schemeClr val="lt1">
                <a:alpha val="10588"/>
              </a:schemeClr>
            </a:solidFill>
            <a:ln>
              <a:noFill/>
            </a:ln>
          </p:spPr>
          <p:txBody>
            <a:bodyPr wrap="square" lIns="38100" tIns="38100" rIns="38100" bIns="38100" anchor="ctr"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rgbClr val="000000"/>
                </a:solidFill>
                <a:latin typeface="Avenir"/>
                <a:ea typeface="Avenir"/>
                <a:cs typeface="Avenir"/>
                <a:sym typeface="Avenir"/>
              </a:endParaRPr>
            </a:p>
          </p:txBody>
        </p:sp>
        <p:sp>
          <p:nvSpPr>
            <p:cNvPr id="939" name="Shape 939"/>
            <p:cNvSpPr/>
            <p:nvPr/>
          </p:nvSpPr>
          <p:spPr>
            <a:xfrm>
              <a:off x="35701" y="4972121"/>
              <a:ext cx="138300" cy="138300"/>
            </a:xfrm>
            <a:prstGeom prst="ellipse">
              <a:avLst/>
            </a:prstGeom>
            <a:solidFill>
              <a:schemeClr val="lt1">
                <a:alpha val="10588"/>
              </a:schemeClr>
            </a:solidFill>
            <a:ln>
              <a:noFill/>
            </a:ln>
          </p:spPr>
          <p:txBody>
            <a:bodyPr wrap="square" lIns="38100" tIns="38100" rIns="38100" bIns="38100" anchor="ctr"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rgbClr val="000000"/>
                </a:solidFill>
                <a:latin typeface="Avenir"/>
                <a:ea typeface="Avenir"/>
                <a:cs typeface="Avenir"/>
                <a:sym typeface="Avenir"/>
              </a:endParaRPr>
            </a:p>
          </p:txBody>
        </p:sp>
        <p:sp>
          <p:nvSpPr>
            <p:cNvPr id="940" name="Shape 940"/>
            <p:cNvSpPr/>
            <p:nvPr/>
          </p:nvSpPr>
          <p:spPr>
            <a:xfrm>
              <a:off x="532914" y="3267392"/>
              <a:ext cx="138300" cy="138300"/>
            </a:xfrm>
            <a:custGeom>
              <a:avLst/>
              <a:gdLst/>
              <a:ahLst/>
              <a:cxnLst/>
              <a:rect l="0" t="0" r="0" b="0"/>
              <a:pathLst>
                <a:path w="120000" h="120000" extrusionOk="0">
                  <a:moveTo>
                    <a:pt x="556" y="68141"/>
                  </a:moveTo>
                  <a:cubicBezTo>
                    <a:pt x="-3924" y="35245"/>
                    <a:pt x="19073" y="5060"/>
                    <a:pt x="51904" y="550"/>
                  </a:cubicBezTo>
                  <a:cubicBezTo>
                    <a:pt x="84735" y="-3900"/>
                    <a:pt x="114985" y="19069"/>
                    <a:pt x="119431" y="51900"/>
                  </a:cubicBezTo>
                  <a:cubicBezTo>
                    <a:pt x="123942" y="84736"/>
                    <a:pt x="100914" y="114981"/>
                    <a:pt x="68083" y="119431"/>
                  </a:cubicBezTo>
                  <a:cubicBezTo>
                    <a:pt x="35252" y="123941"/>
                    <a:pt x="5031" y="100912"/>
                    <a:pt x="556" y="68141"/>
                  </a:cubicBezTo>
                  <a:close/>
                </a:path>
              </a:pathLst>
            </a:custGeom>
            <a:solidFill>
              <a:schemeClr val="lt1">
                <a:alpha val="10588"/>
              </a:schemeClr>
            </a:solidFill>
            <a:ln>
              <a:noFill/>
            </a:ln>
          </p:spPr>
          <p:txBody>
            <a:bodyPr wrap="square" lIns="38100" tIns="38100" rIns="38100" bIns="38100" anchor="ctr"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rgbClr val="000000"/>
                </a:solidFill>
                <a:latin typeface="Avenir"/>
                <a:ea typeface="Avenir"/>
                <a:cs typeface="Avenir"/>
                <a:sym typeface="Avenir"/>
              </a:endParaRPr>
            </a:p>
          </p:txBody>
        </p:sp>
        <p:sp>
          <p:nvSpPr>
            <p:cNvPr id="941" name="Shape 941"/>
            <p:cNvSpPr/>
            <p:nvPr/>
          </p:nvSpPr>
          <p:spPr>
            <a:xfrm>
              <a:off x="817035" y="3409453"/>
              <a:ext cx="138300" cy="138300"/>
            </a:xfrm>
            <a:custGeom>
              <a:avLst/>
              <a:gdLst/>
              <a:ahLst/>
              <a:cxnLst/>
              <a:rect l="0" t="0" r="0" b="0"/>
              <a:pathLst>
                <a:path w="120000" h="120000" extrusionOk="0">
                  <a:moveTo>
                    <a:pt x="550" y="68093"/>
                  </a:moveTo>
                  <a:cubicBezTo>
                    <a:pt x="-3899" y="35257"/>
                    <a:pt x="19072" y="5013"/>
                    <a:pt x="51880" y="562"/>
                  </a:cubicBezTo>
                  <a:cubicBezTo>
                    <a:pt x="84712" y="-3947"/>
                    <a:pt x="114993" y="19081"/>
                    <a:pt x="119443" y="51853"/>
                  </a:cubicBezTo>
                  <a:cubicBezTo>
                    <a:pt x="123923" y="84748"/>
                    <a:pt x="100921" y="114933"/>
                    <a:pt x="68083" y="119443"/>
                  </a:cubicBezTo>
                  <a:cubicBezTo>
                    <a:pt x="35251" y="123894"/>
                    <a:pt x="5030" y="100924"/>
                    <a:pt x="550" y="68093"/>
                  </a:cubicBezTo>
                  <a:close/>
                </a:path>
              </a:pathLst>
            </a:custGeom>
            <a:solidFill>
              <a:schemeClr val="lt1">
                <a:alpha val="10588"/>
              </a:schemeClr>
            </a:solidFill>
            <a:ln>
              <a:noFill/>
            </a:ln>
          </p:spPr>
          <p:txBody>
            <a:bodyPr wrap="square" lIns="38100" tIns="38100" rIns="38100" bIns="38100" anchor="ctr"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rgbClr val="000000"/>
                </a:solidFill>
                <a:latin typeface="Avenir"/>
                <a:ea typeface="Avenir"/>
                <a:cs typeface="Avenir"/>
                <a:sym typeface="Avenir"/>
              </a:endParaRPr>
            </a:p>
          </p:txBody>
        </p:sp>
        <p:sp>
          <p:nvSpPr>
            <p:cNvPr id="942" name="Shape 942"/>
            <p:cNvSpPr/>
            <p:nvPr/>
          </p:nvSpPr>
          <p:spPr>
            <a:xfrm>
              <a:off x="1882488" y="3977696"/>
              <a:ext cx="138599" cy="138300"/>
            </a:xfrm>
            <a:custGeom>
              <a:avLst/>
              <a:gdLst/>
              <a:ahLst/>
              <a:cxnLst/>
              <a:rect l="0" t="0" r="0" b="0"/>
              <a:pathLst>
                <a:path w="120000" h="120000" extrusionOk="0">
                  <a:moveTo>
                    <a:pt x="556" y="68099"/>
                  </a:moveTo>
                  <a:cubicBezTo>
                    <a:pt x="-3923" y="35263"/>
                    <a:pt x="19071" y="5018"/>
                    <a:pt x="51896" y="568"/>
                  </a:cubicBezTo>
                  <a:cubicBezTo>
                    <a:pt x="84696" y="-3941"/>
                    <a:pt x="114964" y="19028"/>
                    <a:pt x="119443" y="51924"/>
                  </a:cubicBezTo>
                  <a:cubicBezTo>
                    <a:pt x="123893" y="84695"/>
                    <a:pt x="100898" y="114939"/>
                    <a:pt x="68074" y="119449"/>
                  </a:cubicBezTo>
                  <a:cubicBezTo>
                    <a:pt x="35244" y="123900"/>
                    <a:pt x="5035" y="100930"/>
                    <a:pt x="556" y="68099"/>
                  </a:cubicBezTo>
                  <a:close/>
                </a:path>
              </a:pathLst>
            </a:custGeom>
            <a:solidFill>
              <a:schemeClr val="lt1">
                <a:alpha val="10588"/>
              </a:schemeClr>
            </a:solidFill>
            <a:ln>
              <a:noFill/>
            </a:ln>
          </p:spPr>
          <p:txBody>
            <a:bodyPr wrap="square" lIns="38100" tIns="38100" rIns="38100" bIns="38100" anchor="ctr"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rgbClr val="000000"/>
                </a:solidFill>
                <a:latin typeface="Avenir"/>
                <a:ea typeface="Avenir"/>
                <a:cs typeface="Avenir"/>
                <a:sym typeface="Avenir"/>
              </a:endParaRPr>
            </a:p>
          </p:txBody>
        </p:sp>
        <p:sp>
          <p:nvSpPr>
            <p:cNvPr id="943" name="Shape 943"/>
            <p:cNvSpPr/>
            <p:nvPr/>
          </p:nvSpPr>
          <p:spPr>
            <a:xfrm>
              <a:off x="3018975" y="4616967"/>
              <a:ext cx="138300" cy="138300"/>
            </a:xfrm>
            <a:custGeom>
              <a:avLst/>
              <a:gdLst/>
              <a:ahLst/>
              <a:cxnLst/>
              <a:rect l="0" t="0" r="0" b="0"/>
              <a:pathLst>
                <a:path w="120000" h="120000" extrusionOk="0">
                  <a:moveTo>
                    <a:pt x="550" y="68097"/>
                  </a:moveTo>
                  <a:cubicBezTo>
                    <a:pt x="-3900" y="35258"/>
                    <a:pt x="19069" y="5013"/>
                    <a:pt x="51900" y="562"/>
                  </a:cubicBezTo>
                  <a:cubicBezTo>
                    <a:pt x="84736" y="-3947"/>
                    <a:pt x="114981" y="19082"/>
                    <a:pt x="119431" y="51920"/>
                  </a:cubicBezTo>
                  <a:cubicBezTo>
                    <a:pt x="123941" y="84693"/>
                    <a:pt x="100912" y="114939"/>
                    <a:pt x="68075" y="119449"/>
                  </a:cubicBezTo>
                  <a:cubicBezTo>
                    <a:pt x="35245" y="123900"/>
                    <a:pt x="5001" y="100870"/>
                    <a:pt x="550" y="68097"/>
                  </a:cubicBezTo>
                  <a:close/>
                </a:path>
              </a:pathLst>
            </a:custGeom>
            <a:solidFill>
              <a:schemeClr val="lt1">
                <a:alpha val="10588"/>
              </a:schemeClr>
            </a:solidFill>
            <a:ln>
              <a:noFill/>
            </a:ln>
          </p:spPr>
          <p:txBody>
            <a:bodyPr wrap="square" lIns="38100" tIns="38100" rIns="38100" bIns="38100" anchor="ctr"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rgbClr val="000000"/>
                </a:solidFill>
                <a:latin typeface="Avenir"/>
                <a:ea typeface="Avenir"/>
                <a:cs typeface="Avenir"/>
                <a:sym typeface="Avenir"/>
              </a:endParaRPr>
            </a:p>
          </p:txBody>
        </p:sp>
        <p:sp>
          <p:nvSpPr>
            <p:cNvPr id="944" name="Shape 944"/>
            <p:cNvSpPr/>
            <p:nvPr/>
          </p:nvSpPr>
          <p:spPr>
            <a:xfrm>
              <a:off x="2166609" y="5114180"/>
              <a:ext cx="138300" cy="138300"/>
            </a:xfrm>
            <a:custGeom>
              <a:avLst/>
              <a:gdLst/>
              <a:ahLst/>
              <a:cxnLst/>
              <a:rect l="0" t="0" r="0" b="0"/>
              <a:pathLst>
                <a:path w="120000" h="120000" extrusionOk="0">
                  <a:moveTo>
                    <a:pt x="550" y="68141"/>
                  </a:moveTo>
                  <a:cubicBezTo>
                    <a:pt x="-3899" y="35245"/>
                    <a:pt x="19039" y="5001"/>
                    <a:pt x="51900" y="550"/>
                  </a:cubicBezTo>
                  <a:cubicBezTo>
                    <a:pt x="84725" y="-3900"/>
                    <a:pt x="114970" y="19069"/>
                    <a:pt x="119449" y="51900"/>
                  </a:cubicBezTo>
                  <a:cubicBezTo>
                    <a:pt x="123899" y="84736"/>
                    <a:pt x="100901" y="114981"/>
                    <a:pt x="68070" y="119431"/>
                  </a:cubicBezTo>
                  <a:cubicBezTo>
                    <a:pt x="35245" y="123941"/>
                    <a:pt x="5029" y="100912"/>
                    <a:pt x="550" y="68141"/>
                  </a:cubicBezTo>
                  <a:close/>
                </a:path>
              </a:pathLst>
            </a:custGeom>
            <a:solidFill>
              <a:schemeClr val="lt1">
                <a:alpha val="10588"/>
              </a:schemeClr>
            </a:solidFill>
            <a:ln>
              <a:noFill/>
            </a:ln>
          </p:spPr>
          <p:txBody>
            <a:bodyPr wrap="square" lIns="38100" tIns="38100" rIns="38100" bIns="38100" anchor="ctr"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rgbClr val="000000"/>
                </a:solidFill>
                <a:latin typeface="Avenir"/>
                <a:ea typeface="Avenir"/>
                <a:cs typeface="Avenir"/>
                <a:sym typeface="Avenir"/>
              </a:endParaRPr>
            </a:p>
          </p:txBody>
        </p:sp>
        <p:sp>
          <p:nvSpPr>
            <p:cNvPr id="945" name="Shape 945"/>
            <p:cNvSpPr/>
            <p:nvPr/>
          </p:nvSpPr>
          <p:spPr>
            <a:xfrm>
              <a:off x="4368551" y="5398301"/>
              <a:ext cx="138300" cy="138599"/>
            </a:xfrm>
            <a:custGeom>
              <a:avLst/>
              <a:gdLst/>
              <a:ahLst/>
              <a:cxnLst/>
              <a:rect l="0" t="0" r="0" b="0"/>
              <a:pathLst>
                <a:path w="120000" h="120000" extrusionOk="0">
                  <a:moveTo>
                    <a:pt x="562" y="68111"/>
                  </a:moveTo>
                  <a:cubicBezTo>
                    <a:pt x="-3947" y="35292"/>
                    <a:pt x="19082" y="5060"/>
                    <a:pt x="51920" y="550"/>
                  </a:cubicBezTo>
                  <a:cubicBezTo>
                    <a:pt x="84752" y="-3894"/>
                    <a:pt x="114939" y="19063"/>
                    <a:pt x="119449" y="51941"/>
                  </a:cubicBezTo>
                  <a:cubicBezTo>
                    <a:pt x="123900" y="84760"/>
                    <a:pt x="100870" y="114992"/>
                    <a:pt x="68097" y="119437"/>
                  </a:cubicBezTo>
                  <a:cubicBezTo>
                    <a:pt x="35258" y="123947"/>
                    <a:pt x="5013" y="100930"/>
                    <a:pt x="562" y="68111"/>
                  </a:cubicBezTo>
                  <a:close/>
                </a:path>
              </a:pathLst>
            </a:custGeom>
            <a:solidFill>
              <a:schemeClr val="lt1">
                <a:alpha val="10588"/>
              </a:schemeClr>
            </a:solidFill>
            <a:ln>
              <a:noFill/>
            </a:ln>
          </p:spPr>
          <p:txBody>
            <a:bodyPr wrap="square" lIns="38100" tIns="38100" rIns="38100" bIns="38100" anchor="ctr"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rgbClr val="000000"/>
                </a:solidFill>
                <a:latin typeface="Avenir"/>
                <a:ea typeface="Avenir"/>
                <a:cs typeface="Avenir"/>
                <a:sym typeface="Avenir"/>
              </a:endParaRPr>
            </a:p>
          </p:txBody>
        </p:sp>
        <p:sp>
          <p:nvSpPr>
            <p:cNvPr id="946" name="Shape 946"/>
            <p:cNvSpPr/>
            <p:nvPr/>
          </p:nvSpPr>
          <p:spPr>
            <a:xfrm>
              <a:off x="4297521" y="4972121"/>
              <a:ext cx="138599" cy="138300"/>
            </a:xfrm>
            <a:custGeom>
              <a:avLst/>
              <a:gdLst/>
              <a:ahLst/>
              <a:cxnLst/>
              <a:rect l="0" t="0" r="0" b="0"/>
              <a:pathLst>
                <a:path w="120000" h="120000" extrusionOk="0">
                  <a:moveTo>
                    <a:pt x="550" y="68087"/>
                  </a:moveTo>
                  <a:cubicBezTo>
                    <a:pt x="-3899" y="35250"/>
                    <a:pt x="19063" y="4999"/>
                    <a:pt x="51882" y="550"/>
                  </a:cubicBezTo>
                  <a:cubicBezTo>
                    <a:pt x="84707" y="-3899"/>
                    <a:pt x="114941" y="19075"/>
                    <a:pt x="119449" y="51912"/>
                  </a:cubicBezTo>
                  <a:cubicBezTo>
                    <a:pt x="123899" y="84749"/>
                    <a:pt x="100877" y="115000"/>
                    <a:pt x="68117" y="119449"/>
                  </a:cubicBezTo>
                  <a:cubicBezTo>
                    <a:pt x="35292" y="123899"/>
                    <a:pt x="4999" y="100924"/>
                    <a:pt x="550" y="68087"/>
                  </a:cubicBezTo>
                  <a:close/>
                </a:path>
              </a:pathLst>
            </a:custGeom>
            <a:solidFill>
              <a:schemeClr val="lt1">
                <a:alpha val="10588"/>
              </a:schemeClr>
            </a:solidFill>
            <a:ln>
              <a:noFill/>
            </a:ln>
          </p:spPr>
          <p:txBody>
            <a:bodyPr wrap="square" lIns="38100" tIns="38100" rIns="38100" bIns="38100" anchor="ctr"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rgbClr val="000000"/>
                </a:solidFill>
                <a:latin typeface="Avenir"/>
                <a:ea typeface="Avenir"/>
                <a:cs typeface="Avenir"/>
                <a:sym typeface="Avenir"/>
              </a:endParaRPr>
            </a:p>
          </p:txBody>
        </p:sp>
        <p:sp>
          <p:nvSpPr>
            <p:cNvPr id="947" name="Shape 947"/>
            <p:cNvSpPr/>
            <p:nvPr/>
          </p:nvSpPr>
          <p:spPr>
            <a:xfrm>
              <a:off x="4155457" y="4616967"/>
              <a:ext cx="138300" cy="138300"/>
            </a:xfrm>
            <a:custGeom>
              <a:avLst/>
              <a:gdLst/>
              <a:ahLst/>
              <a:cxnLst/>
              <a:rect l="0" t="0" r="0" b="0"/>
              <a:pathLst>
                <a:path w="120000" h="120000" extrusionOk="0">
                  <a:moveTo>
                    <a:pt x="568" y="68093"/>
                  </a:moveTo>
                  <a:cubicBezTo>
                    <a:pt x="-3941" y="35257"/>
                    <a:pt x="19028" y="5013"/>
                    <a:pt x="51858" y="562"/>
                  </a:cubicBezTo>
                  <a:cubicBezTo>
                    <a:pt x="84695" y="-3947"/>
                    <a:pt x="114998" y="19081"/>
                    <a:pt x="119449" y="51853"/>
                  </a:cubicBezTo>
                  <a:cubicBezTo>
                    <a:pt x="123900" y="84689"/>
                    <a:pt x="100930" y="114992"/>
                    <a:pt x="68099" y="119443"/>
                  </a:cubicBezTo>
                  <a:cubicBezTo>
                    <a:pt x="35263" y="123894"/>
                    <a:pt x="5018" y="100924"/>
                    <a:pt x="568" y="68093"/>
                  </a:cubicBezTo>
                  <a:close/>
                </a:path>
              </a:pathLst>
            </a:custGeom>
            <a:solidFill>
              <a:schemeClr val="lt1">
                <a:alpha val="10588"/>
              </a:schemeClr>
            </a:solidFill>
            <a:ln>
              <a:noFill/>
            </a:ln>
          </p:spPr>
          <p:txBody>
            <a:bodyPr wrap="square" lIns="38100" tIns="38100" rIns="38100" bIns="38100" anchor="ctr"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rgbClr val="000000"/>
                </a:solidFill>
                <a:latin typeface="Avenir"/>
                <a:ea typeface="Avenir"/>
                <a:cs typeface="Avenir"/>
                <a:sym typeface="Avenir"/>
              </a:endParaRPr>
            </a:p>
          </p:txBody>
        </p:sp>
        <p:sp>
          <p:nvSpPr>
            <p:cNvPr id="948" name="Shape 948"/>
            <p:cNvSpPr/>
            <p:nvPr/>
          </p:nvSpPr>
          <p:spPr>
            <a:xfrm>
              <a:off x="3162140" y="3197492"/>
              <a:ext cx="278399" cy="278099"/>
            </a:xfrm>
            <a:custGeom>
              <a:avLst/>
              <a:gdLst/>
              <a:ahLst/>
              <a:cxnLst/>
              <a:rect l="0" t="0" r="0" b="0"/>
              <a:pathLst>
                <a:path w="120000" h="120000" extrusionOk="0">
                  <a:moveTo>
                    <a:pt x="550" y="68141"/>
                  </a:moveTo>
                  <a:cubicBezTo>
                    <a:pt x="-3898" y="35245"/>
                    <a:pt x="19062" y="5060"/>
                    <a:pt x="51879" y="550"/>
                  </a:cubicBezTo>
                  <a:cubicBezTo>
                    <a:pt x="84703" y="-3900"/>
                    <a:pt x="114994" y="19069"/>
                    <a:pt x="119443" y="51900"/>
                  </a:cubicBezTo>
                  <a:cubicBezTo>
                    <a:pt x="123892" y="84736"/>
                    <a:pt x="100931" y="114981"/>
                    <a:pt x="68114" y="119431"/>
                  </a:cubicBezTo>
                  <a:cubicBezTo>
                    <a:pt x="35290" y="123941"/>
                    <a:pt x="5058" y="100912"/>
                    <a:pt x="550" y="68141"/>
                  </a:cubicBezTo>
                  <a:close/>
                </a:path>
              </a:pathLst>
            </a:custGeom>
            <a:solidFill>
              <a:schemeClr val="lt1">
                <a:alpha val="10588"/>
              </a:schemeClr>
            </a:solidFill>
            <a:ln>
              <a:noFill/>
            </a:ln>
          </p:spPr>
          <p:txBody>
            <a:bodyPr wrap="square" lIns="38100" tIns="38100" rIns="38100" bIns="38100" anchor="ctr"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rgbClr val="000000"/>
                </a:solidFill>
                <a:latin typeface="Avenir"/>
                <a:ea typeface="Avenir"/>
                <a:cs typeface="Avenir"/>
                <a:sym typeface="Avenir"/>
              </a:endParaRPr>
            </a:p>
          </p:txBody>
        </p:sp>
        <p:sp>
          <p:nvSpPr>
            <p:cNvPr id="949" name="Shape 949"/>
            <p:cNvSpPr/>
            <p:nvPr/>
          </p:nvSpPr>
          <p:spPr>
            <a:xfrm>
              <a:off x="2379700" y="2912241"/>
              <a:ext cx="138300" cy="138300"/>
            </a:xfrm>
            <a:custGeom>
              <a:avLst/>
              <a:gdLst/>
              <a:ahLst/>
              <a:cxnLst/>
              <a:rect l="0" t="0" r="0" b="0"/>
              <a:pathLst>
                <a:path w="120000" h="120000" extrusionOk="0">
                  <a:moveTo>
                    <a:pt x="556" y="68141"/>
                  </a:moveTo>
                  <a:cubicBezTo>
                    <a:pt x="-3924" y="35245"/>
                    <a:pt x="19075" y="5060"/>
                    <a:pt x="51906" y="550"/>
                  </a:cubicBezTo>
                  <a:cubicBezTo>
                    <a:pt x="84713" y="-3900"/>
                    <a:pt x="114957" y="19069"/>
                    <a:pt x="119437" y="51900"/>
                  </a:cubicBezTo>
                  <a:cubicBezTo>
                    <a:pt x="123918" y="84736"/>
                    <a:pt x="100918" y="114981"/>
                    <a:pt x="68087" y="119431"/>
                  </a:cubicBezTo>
                  <a:cubicBezTo>
                    <a:pt x="35251" y="123941"/>
                    <a:pt x="5036" y="100912"/>
                    <a:pt x="556" y="68141"/>
                  </a:cubicBezTo>
                  <a:close/>
                </a:path>
              </a:pathLst>
            </a:custGeom>
            <a:solidFill>
              <a:schemeClr val="lt1">
                <a:alpha val="10588"/>
              </a:schemeClr>
            </a:solidFill>
            <a:ln>
              <a:noFill/>
            </a:ln>
          </p:spPr>
          <p:txBody>
            <a:bodyPr wrap="square" lIns="38100" tIns="38100" rIns="38100" bIns="38100" anchor="ctr"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rgbClr val="000000"/>
                </a:solidFill>
                <a:latin typeface="Avenir"/>
                <a:ea typeface="Avenir"/>
                <a:cs typeface="Avenir"/>
                <a:sym typeface="Avenir"/>
              </a:endParaRPr>
            </a:p>
          </p:txBody>
        </p:sp>
        <p:sp>
          <p:nvSpPr>
            <p:cNvPr id="950" name="Shape 950"/>
            <p:cNvSpPr/>
            <p:nvPr/>
          </p:nvSpPr>
          <p:spPr>
            <a:xfrm>
              <a:off x="3587214" y="1349575"/>
              <a:ext cx="138300" cy="138300"/>
            </a:xfrm>
            <a:custGeom>
              <a:avLst/>
              <a:gdLst/>
              <a:ahLst/>
              <a:cxnLst/>
              <a:rect l="0" t="0" r="0" b="0"/>
              <a:pathLst>
                <a:path w="120000" h="120000" extrusionOk="0">
                  <a:moveTo>
                    <a:pt x="550" y="68093"/>
                  </a:moveTo>
                  <a:cubicBezTo>
                    <a:pt x="-3900" y="35257"/>
                    <a:pt x="19069" y="5013"/>
                    <a:pt x="51900" y="562"/>
                  </a:cubicBezTo>
                  <a:cubicBezTo>
                    <a:pt x="84736" y="-3947"/>
                    <a:pt x="114921" y="19081"/>
                    <a:pt x="119431" y="51918"/>
                  </a:cubicBezTo>
                  <a:cubicBezTo>
                    <a:pt x="123941" y="84689"/>
                    <a:pt x="100912" y="114933"/>
                    <a:pt x="68075" y="119443"/>
                  </a:cubicBezTo>
                  <a:cubicBezTo>
                    <a:pt x="35245" y="123894"/>
                    <a:pt x="5001" y="100924"/>
                    <a:pt x="550" y="68093"/>
                  </a:cubicBezTo>
                  <a:close/>
                </a:path>
              </a:pathLst>
            </a:custGeom>
            <a:solidFill>
              <a:schemeClr val="lt1">
                <a:alpha val="10588"/>
              </a:schemeClr>
            </a:solidFill>
            <a:ln>
              <a:noFill/>
            </a:ln>
          </p:spPr>
          <p:txBody>
            <a:bodyPr wrap="square" lIns="38100" tIns="38100" rIns="38100" bIns="38100" anchor="ctr"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rgbClr val="000000"/>
                </a:solidFill>
                <a:latin typeface="Avenir"/>
                <a:ea typeface="Avenir"/>
                <a:cs typeface="Avenir"/>
                <a:sym typeface="Avenir"/>
              </a:endParaRPr>
            </a:p>
          </p:txBody>
        </p:sp>
        <p:sp>
          <p:nvSpPr>
            <p:cNvPr id="951" name="Shape 951"/>
            <p:cNvSpPr/>
            <p:nvPr/>
          </p:nvSpPr>
          <p:spPr>
            <a:xfrm>
              <a:off x="4821057" y="1020748"/>
              <a:ext cx="369900" cy="369900"/>
            </a:xfrm>
            <a:custGeom>
              <a:avLst/>
              <a:gdLst/>
              <a:ahLst/>
              <a:cxnLst/>
              <a:rect l="0" t="0" r="0" b="0"/>
              <a:pathLst>
                <a:path w="120000" h="120000" extrusionOk="0">
                  <a:moveTo>
                    <a:pt x="550" y="68075"/>
                  </a:moveTo>
                  <a:cubicBezTo>
                    <a:pt x="-3900" y="35245"/>
                    <a:pt x="19069" y="5001"/>
                    <a:pt x="51900" y="550"/>
                  </a:cubicBezTo>
                  <a:cubicBezTo>
                    <a:pt x="84736" y="-3900"/>
                    <a:pt x="114921" y="19069"/>
                    <a:pt x="119431" y="51900"/>
                  </a:cubicBezTo>
                  <a:cubicBezTo>
                    <a:pt x="123941" y="84736"/>
                    <a:pt x="100912" y="114981"/>
                    <a:pt x="68075" y="119431"/>
                  </a:cubicBezTo>
                  <a:cubicBezTo>
                    <a:pt x="35245" y="123941"/>
                    <a:pt x="5001" y="100912"/>
                    <a:pt x="550" y="68075"/>
                  </a:cubicBezTo>
                  <a:close/>
                </a:path>
              </a:pathLst>
            </a:custGeom>
            <a:solidFill>
              <a:schemeClr val="lt1">
                <a:alpha val="10588"/>
              </a:schemeClr>
            </a:solidFill>
            <a:ln>
              <a:noFill/>
            </a:ln>
          </p:spPr>
          <p:txBody>
            <a:bodyPr wrap="square" lIns="38100" tIns="38100" rIns="38100" bIns="38100" anchor="ctr"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rgbClr val="000000"/>
                </a:solidFill>
                <a:latin typeface="Avenir"/>
                <a:ea typeface="Avenir"/>
                <a:cs typeface="Avenir"/>
                <a:sym typeface="Avenir"/>
              </a:endParaRPr>
            </a:p>
          </p:txBody>
        </p:sp>
        <p:sp>
          <p:nvSpPr>
            <p:cNvPr id="952" name="Shape 952"/>
            <p:cNvSpPr/>
            <p:nvPr/>
          </p:nvSpPr>
          <p:spPr>
            <a:xfrm>
              <a:off x="5007823" y="0"/>
              <a:ext cx="138300" cy="138300"/>
            </a:xfrm>
            <a:custGeom>
              <a:avLst/>
              <a:gdLst/>
              <a:ahLst/>
              <a:cxnLst/>
              <a:rect l="0" t="0" r="0" b="0"/>
              <a:pathLst>
                <a:path w="120000" h="120000" extrusionOk="0">
                  <a:moveTo>
                    <a:pt x="580" y="68093"/>
                  </a:moveTo>
                  <a:cubicBezTo>
                    <a:pt x="-3990" y="35257"/>
                    <a:pt x="19047" y="5013"/>
                    <a:pt x="51897" y="562"/>
                  </a:cubicBezTo>
                  <a:cubicBezTo>
                    <a:pt x="84740" y="-3947"/>
                    <a:pt x="114996" y="19081"/>
                    <a:pt x="119449" y="51918"/>
                  </a:cubicBezTo>
                  <a:cubicBezTo>
                    <a:pt x="123901" y="84748"/>
                    <a:pt x="100922" y="114933"/>
                    <a:pt x="68079" y="119443"/>
                  </a:cubicBezTo>
                  <a:cubicBezTo>
                    <a:pt x="35229" y="123894"/>
                    <a:pt x="5032" y="100924"/>
                    <a:pt x="580" y="68093"/>
                  </a:cubicBezTo>
                  <a:close/>
                </a:path>
              </a:pathLst>
            </a:custGeom>
            <a:solidFill>
              <a:schemeClr val="lt1">
                <a:alpha val="10588"/>
              </a:schemeClr>
            </a:solidFill>
            <a:ln>
              <a:noFill/>
            </a:ln>
          </p:spPr>
          <p:txBody>
            <a:bodyPr wrap="square" lIns="38100" tIns="38100" rIns="38100" bIns="38100" anchor="ctr"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rgbClr val="000000"/>
                </a:solidFill>
                <a:latin typeface="Avenir"/>
                <a:ea typeface="Avenir"/>
                <a:cs typeface="Avenir"/>
                <a:sym typeface="Avenir"/>
              </a:endParaRPr>
            </a:p>
          </p:txBody>
        </p:sp>
        <p:sp>
          <p:nvSpPr>
            <p:cNvPr id="953" name="Shape 953"/>
            <p:cNvSpPr/>
            <p:nvPr/>
          </p:nvSpPr>
          <p:spPr>
            <a:xfrm>
              <a:off x="3729276" y="639272"/>
              <a:ext cx="138599" cy="138300"/>
            </a:xfrm>
            <a:custGeom>
              <a:avLst/>
              <a:gdLst/>
              <a:ahLst/>
              <a:cxnLst/>
              <a:rect l="0" t="0" r="0" b="0"/>
              <a:pathLst>
                <a:path w="120000" h="120000" extrusionOk="0">
                  <a:moveTo>
                    <a:pt x="550" y="68093"/>
                  </a:moveTo>
                  <a:cubicBezTo>
                    <a:pt x="-3899" y="35257"/>
                    <a:pt x="19063" y="5013"/>
                    <a:pt x="51882" y="562"/>
                  </a:cubicBezTo>
                  <a:cubicBezTo>
                    <a:pt x="84707" y="-3947"/>
                    <a:pt x="114941" y="19081"/>
                    <a:pt x="119449" y="51853"/>
                  </a:cubicBezTo>
                  <a:cubicBezTo>
                    <a:pt x="123899" y="84689"/>
                    <a:pt x="100877" y="114992"/>
                    <a:pt x="68052" y="119443"/>
                  </a:cubicBezTo>
                  <a:cubicBezTo>
                    <a:pt x="35233" y="123894"/>
                    <a:pt x="4999" y="100924"/>
                    <a:pt x="550" y="68093"/>
                  </a:cubicBezTo>
                  <a:close/>
                </a:path>
              </a:pathLst>
            </a:custGeom>
            <a:solidFill>
              <a:schemeClr val="lt1">
                <a:alpha val="10588"/>
              </a:schemeClr>
            </a:solidFill>
            <a:ln>
              <a:noFill/>
            </a:ln>
          </p:spPr>
          <p:txBody>
            <a:bodyPr wrap="square" lIns="38100" tIns="38100" rIns="38100" bIns="38100" anchor="ctr"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rgbClr val="000000"/>
                </a:solidFill>
                <a:latin typeface="Avenir"/>
                <a:ea typeface="Avenir"/>
                <a:cs typeface="Avenir"/>
                <a:sym typeface="Avenir"/>
              </a:endParaRPr>
            </a:p>
          </p:txBody>
        </p:sp>
        <p:sp>
          <p:nvSpPr>
            <p:cNvPr id="954" name="Shape 954"/>
            <p:cNvSpPr/>
            <p:nvPr/>
          </p:nvSpPr>
          <p:spPr>
            <a:xfrm>
              <a:off x="2663824" y="710300"/>
              <a:ext cx="138599" cy="138599"/>
            </a:xfrm>
            <a:custGeom>
              <a:avLst/>
              <a:gdLst/>
              <a:ahLst/>
              <a:cxnLst/>
              <a:rect l="0" t="0" r="0" b="0"/>
              <a:pathLst>
                <a:path w="120000" h="120000" extrusionOk="0">
                  <a:moveTo>
                    <a:pt x="550" y="68114"/>
                  </a:moveTo>
                  <a:cubicBezTo>
                    <a:pt x="-3898" y="35231"/>
                    <a:pt x="19062" y="4999"/>
                    <a:pt x="51879" y="550"/>
                  </a:cubicBezTo>
                  <a:cubicBezTo>
                    <a:pt x="84703" y="-3898"/>
                    <a:pt x="114935" y="19062"/>
                    <a:pt x="119443" y="51879"/>
                  </a:cubicBezTo>
                  <a:cubicBezTo>
                    <a:pt x="123892" y="84703"/>
                    <a:pt x="100931" y="114935"/>
                    <a:pt x="68114" y="119443"/>
                  </a:cubicBezTo>
                  <a:cubicBezTo>
                    <a:pt x="35290" y="123892"/>
                    <a:pt x="5058" y="100931"/>
                    <a:pt x="550" y="68114"/>
                  </a:cubicBezTo>
                  <a:close/>
                </a:path>
              </a:pathLst>
            </a:custGeom>
            <a:solidFill>
              <a:schemeClr val="lt1">
                <a:alpha val="10588"/>
              </a:schemeClr>
            </a:solidFill>
            <a:ln>
              <a:noFill/>
            </a:ln>
          </p:spPr>
          <p:txBody>
            <a:bodyPr wrap="square" lIns="38100" tIns="38100" rIns="38100" bIns="38100" anchor="ctr"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rgbClr val="000000"/>
                </a:solidFill>
                <a:latin typeface="Avenir"/>
                <a:ea typeface="Avenir"/>
                <a:cs typeface="Avenir"/>
                <a:sym typeface="Avenir"/>
              </a:endParaRPr>
            </a:p>
          </p:txBody>
        </p:sp>
        <p:sp>
          <p:nvSpPr>
            <p:cNvPr id="955" name="Shape 955"/>
            <p:cNvSpPr/>
            <p:nvPr/>
          </p:nvSpPr>
          <p:spPr>
            <a:xfrm>
              <a:off x="4581639" y="2059876"/>
              <a:ext cx="138300" cy="138300"/>
            </a:xfrm>
            <a:custGeom>
              <a:avLst/>
              <a:gdLst/>
              <a:ahLst/>
              <a:cxnLst/>
              <a:rect l="0" t="0" r="0" b="0"/>
              <a:pathLst>
                <a:path w="120000" h="120000" extrusionOk="0">
                  <a:moveTo>
                    <a:pt x="568" y="68090"/>
                  </a:moveTo>
                  <a:cubicBezTo>
                    <a:pt x="-3941" y="35259"/>
                    <a:pt x="19028" y="5015"/>
                    <a:pt x="51924" y="568"/>
                  </a:cubicBezTo>
                  <a:cubicBezTo>
                    <a:pt x="84695" y="-3943"/>
                    <a:pt x="114998" y="19083"/>
                    <a:pt x="119449" y="51914"/>
                  </a:cubicBezTo>
                  <a:cubicBezTo>
                    <a:pt x="123900" y="84746"/>
                    <a:pt x="100930" y="114990"/>
                    <a:pt x="68099" y="119437"/>
                  </a:cubicBezTo>
                  <a:cubicBezTo>
                    <a:pt x="35263" y="123949"/>
                    <a:pt x="5078" y="100922"/>
                    <a:pt x="568" y="68090"/>
                  </a:cubicBezTo>
                  <a:close/>
                </a:path>
              </a:pathLst>
            </a:custGeom>
            <a:solidFill>
              <a:schemeClr val="lt1">
                <a:alpha val="10588"/>
              </a:schemeClr>
            </a:solidFill>
            <a:ln>
              <a:noFill/>
            </a:ln>
          </p:spPr>
          <p:txBody>
            <a:bodyPr wrap="square" lIns="38100" tIns="38100" rIns="38100" bIns="38100" anchor="ctr"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rgbClr val="000000"/>
                </a:solidFill>
                <a:latin typeface="Avenir"/>
                <a:ea typeface="Avenir"/>
                <a:cs typeface="Avenir"/>
                <a:sym typeface="Avenir"/>
              </a:endParaRPr>
            </a:p>
          </p:txBody>
        </p:sp>
        <p:sp>
          <p:nvSpPr>
            <p:cNvPr id="956" name="Shape 956"/>
            <p:cNvSpPr/>
            <p:nvPr/>
          </p:nvSpPr>
          <p:spPr>
            <a:xfrm>
              <a:off x="5434003" y="3125333"/>
              <a:ext cx="138300" cy="138300"/>
            </a:xfrm>
            <a:custGeom>
              <a:avLst/>
              <a:gdLst/>
              <a:ahLst/>
              <a:cxnLst/>
              <a:rect l="0" t="0" r="0" b="0"/>
              <a:pathLst>
                <a:path w="120000" h="120000" extrusionOk="0">
                  <a:moveTo>
                    <a:pt x="562" y="68141"/>
                  </a:moveTo>
                  <a:cubicBezTo>
                    <a:pt x="-3947" y="35245"/>
                    <a:pt x="19081" y="5001"/>
                    <a:pt x="51853" y="550"/>
                  </a:cubicBezTo>
                  <a:cubicBezTo>
                    <a:pt x="84748" y="-3900"/>
                    <a:pt x="114992" y="19069"/>
                    <a:pt x="119443" y="51900"/>
                  </a:cubicBezTo>
                  <a:cubicBezTo>
                    <a:pt x="123894" y="84736"/>
                    <a:pt x="100924" y="114981"/>
                    <a:pt x="68093" y="119431"/>
                  </a:cubicBezTo>
                  <a:cubicBezTo>
                    <a:pt x="35257" y="123941"/>
                    <a:pt x="5072" y="100912"/>
                    <a:pt x="562" y="68141"/>
                  </a:cubicBezTo>
                  <a:close/>
                </a:path>
              </a:pathLst>
            </a:custGeom>
            <a:solidFill>
              <a:schemeClr val="lt1">
                <a:alpha val="10588"/>
              </a:schemeClr>
            </a:solidFill>
            <a:ln>
              <a:noFill/>
            </a:ln>
          </p:spPr>
          <p:txBody>
            <a:bodyPr wrap="square" lIns="38100" tIns="38100" rIns="38100" bIns="38100" anchor="ctr"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rgbClr val="000000"/>
                </a:solidFill>
                <a:latin typeface="Avenir"/>
                <a:ea typeface="Avenir"/>
                <a:cs typeface="Avenir"/>
                <a:sym typeface="Avenir"/>
              </a:endParaRPr>
            </a:p>
          </p:txBody>
        </p:sp>
        <p:sp>
          <p:nvSpPr>
            <p:cNvPr id="957" name="Shape 957"/>
            <p:cNvSpPr/>
            <p:nvPr/>
          </p:nvSpPr>
          <p:spPr>
            <a:xfrm>
              <a:off x="5718126" y="3196360"/>
              <a:ext cx="138599" cy="138300"/>
            </a:xfrm>
            <a:custGeom>
              <a:avLst/>
              <a:gdLst/>
              <a:ahLst/>
              <a:cxnLst/>
              <a:rect l="0" t="0" r="0" b="0"/>
              <a:pathLst>
                <a:path w="120000" h="120000" extrusionOk="0">
                  <a:moveTo>
                    <a:pt x="550" y="68144"/>
                  </a:moveTo>
                  <a:cubicBezTo>
                    <a:pt x="-3898" y="35306"/>
                    <a:pt x="19062" y="5001"/>
                    <a:pt x="51879" y="550"/>
                  </a:cubicBezTo>
                  <a:cubicBezTo>
                    <a:pt x="84703" y="-3900"/>
                    <a:pt x="114935" y="19070"/>
                    <a:pt x="119443" y="51902"/>
                  </a:cubicBezTo>
                  <a:cubicBezTo>
                    <a:pt x="123892" y="84741"/>
                    <a:pt x="100931" y="114986"/>
                    <a:pt x="68114" y="119437"/>
                  </a:cubicBezTo>
                  <a:cubicBezTo>
                    <a:pt x="35290" y="123947"/>
                    <a:pt x="4999" y="100858"/>
                    <a:pt x="550" y="68144"/>
                  </a:cubicBezTo>
                  <a:close/>
                </a:path>
              </a:pathLst>
            </a:custGeom>
            <a:solidFill>
              <a:schemeClr val="lt1">
                <a:alpha val="10588"/>
              </a:schemeClr>
            </a:solidFill>
            <a:ln>
              <a:noFill/>
            </a:ln>
          </p:spPr>
          <p:txBody>
            <a:bodyPr wrap="square" lIns="38100" tIns="38100" rIns="38100" bIns="38100" anchor="ctr"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rgbClr val="000000"/>
                </a:solidFill>
                <a:latin typeface="Avenir"/>
                <a:ea typeface="Avenir"/>
                <a:cs typeface="Avenir"/>
                <a:sym typeface="Avenir"/>
              </a:endParaRPr>
            </a:p>
          </p:txBody>
        </p:sp>
        <p:sp>
          <p:nvSpPr>
            <p:cNvPr id="958" name="Shape 958"/>
            <p:cNvSpPr/>
            <p:nvPr/>
          </p:nvSpPr>
          <p:spPr>
            <a:xfrm>
              <a:off x="5505035" y="1633695"/>
              <a:ext cx="138599" cy="138300"/>
            </a:xfrm>
            <a:custGeom>
              <a:avLst/>
              <a:gdLst/>
              <a:ahLst/>
              <a:cxnLst/>
              <a:rect l="0" t="0" r="0" b="0"/>
              <a:pathLst>
                <a:path w="120000" h="120000" extrusionOk="0">
                  <a:moveTo>
                    <a:pt x="550" y="68087"/>
                  </a:moveTo>
                  <a:cubicBezTo>
                    <a:pt x="-3898" y="35250"/>
                    <a:pt x="19062" y="4999"/>
                    <a:pt x="51879" y="550"/>
                  </a:cubicBezTo>
                  <a:cubicBezTo>
                    <a:pt x="84703" y="-3899"/>
                    <a:pt x="114994" y="19075"/>
                    <a:pt x="119443" y="51912"/>
                  </a:cubicBezTo>
                  <a:cubicBezTo>
                    <a:pt x="123892" y="84689"/>
                    <a:pt x="100931" y="115000"/>
                    <a:pt x="68114" y="119449"/>
                  </a:cubicBezTo>
                  <a:cubicBezTo>
                    <a:pt x="35290" y="123899"/>
                    <a:pt x="5058" y="100924"/>
                    <a:pt x="550" y="68087"/>
                  </a:cubicBezTo>
                  <a:close/>
                </a:path>
              </a:pathLst>
            </a:custGeom>
            <a:solidFill>
              <a:schemeClr val="lt1">
                <a:alpha val="10588"/>
              </a:schemeClr>
            </a:solidFill>
            <a:ln>
              <a:noFill/>
            </a:ln>
          </p:spPr>
          <p:txBody>
            <a:bodyPr wrap="square" lIns="38100" tIns="38100" rIns="38100" bIns="38100" anchor="ctr"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rgbClr val="000000"/>
                </a:solidFill>
                <a:latin typeface="Avenir"/>
                <a:ea typeface="Avenir"/>
                <a:cs typeface="Avenir"/>
                <a:sym typeface="Avenir"/>
              </a:endParaRPr>
            </a:p>
          </p:txBody>
        </p:sp>
        <p:sp>
          <p:nvSpPr>
            <p:cNvPr id="959" name="Shape 959"/>
            <p:cNvSpPr/>
            <p:nvPr/>
          </p:nvSpPr>
          <p:spPr>
            <a:xfrm>
              <a:off x="5505035" y="7458178"/>
              <a:ext cx="138300" cy="138300"/>
            </a:xfrm>
            <a:custGeom>
              <a:avLst/>
              <a:gdLst/>
              <a:ahLst/>
              <a:cxnLst/>
              <a:rect l="0" t="0" r="0" b="0"/>
              <a:pathLst>
                <a:path w="120000" h="120000" extrusionOk="0">
                  <a:moveTo>
                    <a:pt x="550" y="68120"/>
                  </a:moveTo>
                  <a:cubicBezTo>
                    <a:pt x="-3900" y="35271"/>
                    <a:pt x="19069" y="5015"/>
                    <a:pt x="51900" y="562"/>
                  </a:cubicBezTo>
                  <a:cubicBezTo>
                    <a:pt x="84736" y="-3949"/>
                    <a:pt x="114921" y="19089"/>
                    <a:pt x="119431" y="51873"/>
                  </a:cubicBezTo>
                  <a:cubicBezTo>
                    <a:pt x="123941" y="84722"/>
                    <a:pt x="100912" y="114979"/>
                    <a:pt x="68075" y="119431"/>
                  </a:cubicBezTo>
                  <a:cubicBezTo>
                    <a:pt x="35245" y="123943"/>
                    <a:pt x="5001" y="100904"/>
                    <a:pt x="550" y="68120"/>
                  </a:cubicBezTo>
                  <a:close/>
                </a:path>
              </a:pathLst>
            </a:custGeom>
            <a:solidFill>
              <a:schemeClr val="lt1">
                <a:alpha val="10588"/>
              </a:schemeClr>
            </a:solidFill>
            <a:ln>
              <a:noFill/>
            </a:ln>
          </p:spPr>
          <p:txBody>
            <a:bodyPr wrap="square" lIns="38100" tIns="38100" rIns="38100" bIns="38100" anchor="ctr"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rgbClr val="000000"/>
                </a:solidFill>
                <a:latin typeface="Avenir"/>
                <a:ea typeface="Avenir"/>
                <a:cs typeface="Avenir"/>
                <a:sym typeface="Avenir"/>
              </a:endParaRPr>
            </a:p>
          </p:txBody>
        </p:sp>
        <p:sp>
          <p:nvSpPr>
            <p:cNvPr id="960" name="Shape 960"/>
            <p:cNvSpPr/>
            <p:nvPr/>
          </p:nvSpPr>
          <p:spPr>
            <a:xfrm>
              <a:off x="2095577" y="3196360"/>
              <a:ext cx="138300" cy="138599"/>
            </a:xfrm>
            <a:custGeom>
              <a:avLst/>
              <a:gdLst/>
              <a:ahLst/>
              <a:cxnLst/>
              <a:rect l="0" t="0" r="0" b="0"/>
              <a:pathLst>
                <a:path w="120000" h="120000" extrusionOk="0">
                  <a:moveTo>
                    <a:pt x="556" y="68114"/>
                  </a:moveTo>
                  <a:cubicBezTo>
                    <a:pt x="-3923" y="35290"/>
                    <a:pt x="19049" y="5058"/>
                    <a:pt x="51886" y="550"/>
                  </a:cubicBezTo>
                  <a:cubicBezTo>
                    <a:pt x="84718" y="-3898"/>
                    <a:pt x="114969" y="19062"/>
                    <a:pt x="119449" y="51879"/>
                  </a:cubicBezTo>
                  <a:cubicBezTo>
                    <a:pt x="123899" y="84703"/>
                    <a:pt x="100927" y="114935"/>
                    <a:pt x="68089" y="119443"/>
                  </a:cubicBezTo>
                  <a:cubicBezTo>
                    <a:pt x="35257" y="123892"/>
                    <a:pt x="5006" y="100931"/>
                    <a:pt x="556" y="68114"/>
                  </a:cubicBezTo>
                  <a:close/>
                </a:path>
              </a:pathLst>
            </a:custGeom>
            <a:solidFill>
              <a:schemeClr val="lt1">
                <a:alpha val="10588"/>
              </a:schemeClr>
            </a:solidFill>
            <a:ln>
              <a:noFill/>
            </a:ln>
          </p:spPr>
          <p:txBody>
            <a:bodyPr wrap="square" lIns="38100" tIns="38100" rIns="38100" bIns="38100" anchor="ctr"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rgbClr val="000000"/>
                </a:solidFill>
                <a:latin typeface="Avenir"/>
                <a:ea typeface="Avenir"/>
                <a:cs typeface="Avenir"/>
                <a:sym typeface="Avenir"/>
              </a:endParaRPr>
            </a:p>
          </p:txBody>
        </p:sp>
        <p:sp>
          <p:nvSpPr>
            <p:cNvPr id="961" name="Shape 961"/>
            <p:cNvSpPr/>
            <p:nvPr/>
          </p:nvSpPr>
          <p:spPr>
            <a:xfrm>
              <a:off x="5220912" y="5043151"/>
              <a:ext cx="138599" cy="138599"/>
            </a:xfrm>
            <a:custGeom>
              <a:avLst/>
              <a:gdLst/>
              <a:ahLst/>
              <a:cxnLst/>
              <a:rect l="0" t="0" r="0" b="0"/>
              <a:pathLst>
                <a:path w="120000" h="120000" extrusionOk="0">
                  <a:moveTo>
                    <a:pt x="550" y="68064"/>
                  </a:moveTo>
                  <a:cubicBezTo>
                    <a:pt x="-3898" y="35304"/>
                    <a:pt x="19062" y="5013"/>
                    <a:pt x="51879" y="568"/>
                  </a:cubicBezTo>
                  <a:cubicBezTo>
                    <a:pt x="84703" y="-3941"/>
                    <a:pt x="114935" y="19075"/>
                    <a:pt x="119443" y="51894"/>
                  </a:cubicBezTo>
                  <a:cubicBezTo>
                    <a:pt x="123892" y="84713"/>
                    <a:pt x="100931" y="114945"/>
                    <a:pt x="68049" y="119455"/>
                  </a:cubicBezTo>
                  <a:cubicBezTo>
                    <a:pt x="35290" y="123900"/>
                    <a:pt x="4999" y="100882"/>
                    <a:pt x="550" y="68064"/>
                  </a:cubicBezTo>
                  <a:close/>
                </a:path>
              </a:pathLst>
            </a:custGeom>
            <a:solidFill>
              <a:schemeClr val="lt1">
                <a:alpha val="10588"/>
              </a:schemeClr>
            </a:solidFill>
            <a:ln>
              <a:noFill/>
            </a:ln>
          </p:spPr>
          <p:txBody>
            <a:bodyPr wrap="square" lIns="38100" tIns="38100" rIns="38100" bIns="38100" anchor="ctr"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rgbClr val="000000"/>
                </a:solidFill>
                <a:latin typeface="Avenir"/>
                <a:ea typeface="Avenir"/>
                <a:cs typeface="Avenir"/>
                <a:sym typeface="Avenir"/>
              </a:endParaRPr>
            </a:p>
          </p:txBody>
        </p:sp>
      </p:grpSp>
      <p:sp>
        <p:nvSpPr>
          <p:cNvPr id="962" name="Shape 962"/>
          <p:cNvSpPr txBox="1"/>
          <p:nvPr/>
        </p:nvSpPr>
        <p:spPr>
          <a:xfrm>
            <a:off x="351388" y="4522553"/>
            <a:ext cx="10501162" cy="1569660"/>
          </a:xfrm>
          <a:prstGeom prst="rect">
            <a:avLst/>
          </a:prstGeom>
          <a:noFill/>
          <a:ln>
            <a:noFill/>
          </a:ln>
        </p:spPr>
        <p:txBody>
          <a:bodyPr wrap="square" lIns="91425" tIns="45700" rIns="91425" bIns="45700" anchor="t" anchorCtr="0">
            <a:noAutofit/>
          </a:bodyPr>
          <a:lstStyle/>
          <a:p>
            <a:pPr marL="0" marR="0" lvl="0" indent="0" algn="l" rtl="0">
              <a:lnSpc>
                <a:spcPct val="100000"/>
              </a:lnSpc>
              <a:spcBef>
                <a:spcPts val="0"/>
              </a:spcBef>
              <a:spcAft>
                <a:spcPts val="0"/>
              </a:spcAft>
              <a:buClr>
                <a:srgbClr val="FFFFFF"/>
              </a:buClr>
              <a:buSzPct val="25000"/>
              <a:buFont typeface="Avenir"/>
              <a:buNone/>
            </a:pPr>
            <a:r>
              <a:rPr lang="en-US" sz="4800" b="1" i="0" u="none" strike="noStrike" cap="none">
                <a:solidFill>
                  <a:srgbClr val="FFFFFF"/>
                </a:solidFill>
                <a:latin typeface="Avenir"/>
                <a:ea typeface="Avenir"/>
                <a:cs typeface="Avenir"/>
                <a:sym typeface="Avenir"/>
              </a:rPr>
              <a:t>Applying AI in the real world</a:t>
            </a:r>
          </a:p>
          <a:p>
            <a:pPr marL="0" marR="0" lvl="0" indent="0" algn="l" rtl="0">
              <a:lnSpc>
                <a:spcPct val="100000"/>
              </a:lnSpc>
              <a:spcBef>
                <a:spcPts val="0"/>
              </a:spcBef>
              <a:spcAft>
                <a:spcPts val="0"/>
              </a:spcAft>
              <a:buClr>
                <a:srgbClr val="FFFFFF"/>
              </a:buClr>
              <a:buSzPct val="25000"/>
              <a:buFont typeface="Avenir"/>
              <a:buNone/>
            </a:pPr>
            <a:r>
              <a:rPr lang="en-US" sz="4800" b="1" i="0" u="none" strike="noStrike" cap="none">
                <a:solidFill>
                  <a:srgbClr val="FFFFFF"/>
                </a:solidFill>
                <a:latin typeface="Avenir"/>
                <a:ea typeface="Avenir"/>
                <a:cs typeface="Avenir"/>
                <a:sym typeface="Avenir"/>
              </a:rPr>
              <a:t>    The MindBridge Story</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966"/>
        <p:cNvGrpSpPr/>
        <p:nvPr/>
      </p:nvGrpSpPr>
      <p:grpSpPr>
        <a:xfrm>
          <a:off x="0" y="0"/>
          <a:ext cx="0" cy="0"/>
          <a:chOff x="0" y="0"/>
          <a:chExt cx="0" cy="0"/>
        </a:xfrm>
      </p:grpSpPr>
      <p:pic>
        <p:nvPicPr>
          <p:cNvPr id="967" name="Shape 967"/>
          <p:cNvPicPr preferRelativeResize="0"/>
          <p:nvPr/>
        </p:nvPicPr>
        <p:blipFill rotWithShape="1">
          <a:blip r:embed="rId3">
            <a:alphaModFix/>
          </a:blip>
          <a:srcRect b="5916"/>
          <a:stretch/>
        </p:blipFill>
        <p:spPr>
          <a:xfrm>
            <a:off x="0" y="405833"/>
            <a:ext cx="12192000" cy="6452166"/>
          </a:xfrm>
          <a:prstGeom prst="rect">
            <a:avLst/>
          </a:prstGeom>
          <a:noFill/>
          <a:ln>
            <a:noFill/>
          </a:ln>
        </p:spPr>
      </p:pic>
      <p:cxnSp>
        <p:nvCxnSpPr>
          <p:cNvPr id="968" name="Shape 968"/>
          <p:cNvCxnSpPr/>
          <p:nvPr/>
        </p:nvCxnSpPr>
        <p:spPr>
          <a:xfrm flipH="1">
            <a:off x="4959802" y="2284977"/>
            <a:ext cx="1404090" cy="480637"/>
          </a:xfrm>
          <a:prstGeom prst="straightConnector1">
            <a:avLst/>
          </a:prstGeom>
          <a:noFill/>
          <a:ln w="9525" cap="flat" cmpd="sng">
            <a:solidFill>
              <a:schemeClr val="accent1"/>
            </a:solidFill>
            <a:prstDash val="dash"/>
            <a:miter lim="800000"/>
            <a:headEnd type="none" w="med" len="med"/>
            <a:tailEnd type="none" w="med" len="med"/>
          </a:ln>
        </p:spPr>
      </p:cxnSp>
      <p:cxnSp>
        <p:nvCxnSpPr>
          <p:cNvPr id="969" name="Shape 969"/>
          <p:cNvCxnSpPr/>
          <p:nvPr/>
        </p:nvCxnSpPr>
        <p:spPr>
          <a:xfrm rot="10800000">
            <a:off x="4945626" y="4073924"/>
            <a:ext cx="1341484" cy="825547"/>
          </a:xfrm>
          <a:prstGeom prst="straightConnector1">
            <a:avLst/>
          </a:prstGeom>
          <a:noFill/>
          <a:ln w="9525" cap="flat" cmpd="sng">
            <a:solidFill>
              <a:schemeClr val="lt1"/>
            </a:solidFill>
            <a:prstDash val="dash"/>
            <a:miter lim="800000"/>
            <a:headEnd type="none" w="med" len="med"/>
            <a:tailEnd type="none" w="med" len="med"/>
          </a:ln>
        </p:spPr>
      </p:cxnSp>
      <p:sp>
        <p:nvSpPr>
          <p:cNvPr id="970" name="Shape 970"/>
          <p:cNvSpPr txBox="1"/>
          <p:nvPr/>
        </p:nvSpPr>
        <p:spPr>
          <a:xfrm>
            <a:off x="5935378" y="1689624"/>
            <a:ext cx="5575604" cy="1190710"/>
          </a:xfrm>
          <a:prstGeom prst="rect">
            <a:avLst/>
          </a:prstGeom>
          <a:no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102057"/>
              </a:buClr>
              <a:buSzPct val="25000"/>
              <a:buFont typeface="Avenir"/>
              <a:buNone/>
            </a:pPr>
            <a:r>
              <a:rPr lang="en-US" sz="3200" b="0" i="0" u="none" strike="noStrike" cap="none">
                <a:solidFill>
                  <a:srgbClr val="102057"/>
                </a:solidFill>
                <a:latin typeface="Avenir"/>
                <a:ea typeface="Avenir"/>
                <a:cs typeface="Avenir"/>
                <a:sym typeface="Avenir"/>
              </a:rPr>
              <a:t>What we see &amp; know</a:t>
            </a:r>
          </a:p>
          <a:p>
            <a:pPr marL="0" marR="0" lvl="0" indent="0" algn="ctr" rtl="0">
              <a:lnSpc>
                <a:spcPct val="100000"/>
              </a:lnSpc>
              <a:spcBef>
                <a:spcPts val="0"/>
              </a:spcBef>
              <a:spcAft>
                <a:spcPts val="0"/>
              </a:spcAft>
              <a:buClr>
                <a:srgbClr val="102057"/>
              </a:buClr>
              <a:buSzPct val="25000"/>
              <a:buFont typeface="Avenir"/>
              <a:buNone/>
            </a:pPr>
            <a:r>
              <a:rPr lang="en-US" sz="3200" b="1" i="0" u="none" strike="noStrike" cap="none">
                <a:solidFill>
                  <a:srgbClr val="102057"/>
                </a:solidFill>
                <a:latin typeface="Avenir"/>
                <a:ea typeface="Avenir"/>
                <a:cs typeface="Avenir"/>
                <a:sym typeface="Avenir"/>
              </a:rPr>
              <a:t>~</a:t>
            </a:r>
            <a:r>
              <a:rPr lang="en-US" sz="3600" b="1" i="0" u="none" strike="noStrike" cap="none">
                <a:solidFill>
                  <a:srgbClr val="102057"/>
                </a:solidFill>
                <a:latin typeface="Avenir"/>
                <a:ea typeface="Avenir"/>
                <a:cs typeface="Avenir"/>
                <a:sym typeface="Avenir"/>
              </a:rPr>
              <a:t>$200B </a:t>
            </a:r>
            <a:r>
              <a:rPr lang="en-US" sz="3200" b="0" i="0" u="none" strike="noStrike" cap="none">
                <a:solidFill>
                  <a:srgbClr val="102057"/>
                </a:solidFill>
                <a:latin typeface="Avenir"/>
                <a:ea typeface="Avenir"/>
                <a:cs typeface="Avenir"/>
                <a:sym typeface="Avenir"/>
              </a:rPr>
              <a:t>annually</a:t>
            </a:r>
          </a:p>
        </p:txBody>
      </p:sp>
      <p:sp>
        <p:nvSpPr>
          <p:cNvPr id="971" name="Shape 971"/>
          <p:cNvSpPr txBox="1"/>
          <p:nvPr/>
        </p:nvSpPr>
        <p:spPr>
          <a:xfrm>
            <a:off x="6482039" y="4150228"/>
            <a:ext cx="5515030" cy="1498484"/>
          </a:xfrm>
          <a:prstGeom prst="rect">
            <a:avLst/>
          </a:prstGeom>
          <a:noFill/>
          <a:ln>
            <a:noFill/>
          </a:ln>
        </p:spPr>
        <p:txBody>
          <a:bodyPr wrap="square" lIns="71425" tIns="71425" rIns="71425" bIns="71425" anchor="ctr" anchorCtr="0">
            <a:noAutofit/>
          </a:bodyPr>
          <a:lstStyle/>
          <a:p>
            <a:pPr marL="0" marR="0" lvl="0" indent="0" algn="l" rtl="0">
              <a:lnSpc>
                <a:spcPct val="100000"/>
              </a:lnSpc>
              <a:spcBef>
                <a:spcPts val="0"/>
              </a:spcBef>
              <a:spcAft>
                <a:spcPts val="0"/>
              </a:spcAft>
              <a:buClr>
                <a:schemeClr val="lt1"/>
              </a:buClr>
              <a:buSzPct val="25000"/>
              <a:buFont typeface="Avenir"/>
              <a:buNone/>
            </a:pPr>
            <a:r>
              <a:rPr lang="en-US" sz="2800" b="0" i="0" u="none" strike="noStrike" cap="none">
                <a:solidFill>
                  <a:schemeClr val="lt1"/>
                </a:solidFill>
                <a:latin typeface="Avenir"/>
                <a:ea typeface="Avenir"/>
                <a:cs typeface="Avenir"/>
                <a:sym typeface="Avenir"/>
              </a:rPr>
              <a:t>Financial loss due to human error or by intent is surging is </a:t>
            </a:r>
            <a:r>
              <a:rPr lang="en-US" sz="2800" b="1" i="0" u="none" strike="noStrike" cap="none">
                <a:solidFill>
                  <a:schemeClr val="lt1"/>
                </a:solidFill>
                <a:latin typeface="Avenir"/>
                <a:ea typeface="Avenir"/>
                <a:cs typeface="Avenir"/>
                <a:sym typeface="Avenir"/>
              </a:rPr>
              <a:t>~</a:t>
            </a:r>
            <a:r>
              <a:rPr lang="en-US" sz="3200" b="1" i="0" u="none" strike="noStrike" cap="none">
                <a:solidFill>
                  <a:srgbClr val="FFFFFF"/>
                </a:solidFill>
                <a:latin typeface="Avenir"/>
                <a:ea typeface="Avenir"/>
                <a:cs typeface="Avenir"/>
                <a:sym typeface="Avenir"/>
              </a:rPr>
              <a:t>$3T </a:t>
            </a:r>
            <a:r>
              <a:rPr lang="en-US" sz="2800" b="0" i="0" u="none" strike="noStrike" cap="none">
                <a:solidFill>
                  <a:srgbClr val="FFFFFF"/>
                </a:solidFill>
                <a:latin typeface="Avenir"/>
                <a:ea typeface="Avenir"/>
                <a:cs typeface="Avenir"/>
                <a:sym typeface="Avenir"/>
              </a:rPr>
              <a:t>annually</a:t>
            </a:r>
          </a:p>
        </p:txBody>
      </p:sp>
      <p:sp>
        <p:nvSpPr>
          <p:cNvPr id="972" name="Shape 972"/>
          <p:cNvSpPr/>
          <p:nvPr/>
        </p:nvSpPr>
        <p:spPr>
          <a:xfrm>
            <a:off x="0" y="0"/>
            <a:ext cx="12192000" cy="1151906"/>
          </a:xfrm>
          <a:prstGeom prst="rect">
            <a:avLst/>
          </a:prstGeom>
          <a:gradFill>
            <a:gsLst>
              <a:gs pos="0">
                <a:srgbClr val="11B595"/>
              </a:gs>
              <a:gs pos="99000">
                <a:srgbClr val="31A2FF"/>
              </a:gs>
              <a:gs pos="100000">
                <a:srgbClr val="31A2FF"/>
              </a:gs>
            </a:gsLst>
            <a:lin ang="0" scaled="0"/>
          </a:gra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chemeClr val="lt1"/>
              </a:buClr>
              <a:buSzPct val="25000"/>
              <a:buFont typeface="Avenir"/>
              <a:buNone/>
            </a:pPr>
            <a:r>
              <a:rPr lang="en-US" sz="3000" b="1" i="0" u="none" strike="noStrike" cap="none" dirty="0">
                <a:solidFill>
                  <a:schemeClr val="lt1"/>
                </a:solidFill>
                <a:latin typeface="Avenir"/>
                <a:ea typeface="Avenir"/>
                <a:cs typeface="Avenir"/>
                <a:sym typeface="Avenir"/>
              </a:rPr>
              <a:t>Our Mission: Uncover </a:t>
            </a:r>
            <a:r>
              <a:rPr lang="en-US" sz="3000" b="1" i="0" u="none" strike="noStrike" cap="none" dirty="0" smtClean="0">
                <a:solidFill>
                  <a:schemeClr val="lt1"/>
                </a:solidFill>
                <a:latin typeface="Avenir"/>
                <a:ea typeface="Avenir"/>
                <a:cs typeface="Avenir"/>
                <a:sym typeface="Avenir"/>
              </a:rPr>
              <a:t>Irregularities </a:t>
            </a:r>
            <a:r>
              <a:rPr lang="en-US" sz="3000" b="1" i="0" u="none" strike="noStrike" cap="none" dirty="0">
                <a:solidFill>
                  <a:schemeClr val="lt1"/>
                </a:solidFill>
                <a:latin typeface="Avenir"/>
                <a:ea typeface="Avenir"/>
                <a:cs typeface="Avenir"/>
                <a:sym typeface="Avenir"/>
              </a:rPr>
              <a:t>in Data</a:t>
            </a:r>
          </a:p>
        </p:txBody>
      </p:sp>
      <p:sp>
        <p:nvSpPr>
          <p:cNvPr id="973" name="Shape 973"/>
          <p:cNvSpPr txBox="1">
            <a:spLocks noGrp="1"/>
          </p:cNvSpPr>
          <p:nvPr>
            <p:ph type="ftr" idx="11"/>
          </p:nvPr>
        </p:nvSpPr>
        <p:spPr>
          <a:xfrm>
            <a:off x="0" y="6463442"/>
            <a:ext cx="12192000" cy="394557"/>
          </a:xfrm>
          <a:prstGeom prst="rect">
            <a:avLst/>
          </a:prstGeom>
          <a:no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chemeClr val="lt1"/>
              </a:buClr>
              <a:buSzPct val="25000"/>
              <a:buFont typeface="Avenir"/>
              <a:buNone/>
            </a:pPr>
            <a:r>
              <a:rPr lang="en-US" sz="1050" b="0" i="0" u="none" strike="noStrike" cap="none">
                <a:solidFill>
                  <a:schemeClr val="lt1"/>
                </a:solidFill>
                <a:latin typeface="Avenir"/>
                <a:ea typeface="Avenir"/>
                <a:cs typeface="Avenir"/>
                <a:sym typeface="Avenir"/>
              </a:rPr>
              <a:t>MindBridge™ Analytics Inc. Confidential</a:t>
            </a:r>
          </a:p>
        </p:txBody>
      </p:sp>
      <p:sp>
        <p:nvSpPr>
          <p:cNvPr id="974" name="Shape 974"/>
          <p:cNvSpPr txBox="1"/>
          <p:nvPr/>
        </p:nvSpPr>
        <p:spPr>
          <a:xfrm>
            <a:off x="0" y="6068885"/>
            <a:ext cx="12305654" cy="394557"/>
          </a:xfrm>
          <a:prstGeom prst="rect">
            <a:avLst/>
          </a:prstGeom>
          <a:no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D0CECE"/>
              </a:buClr>
              <a:buSzPct val="25000"/>
              <a:buFont typeface="Avenir"/>
              <a:buNone/>
            </a:pPr>
            <a:r>
              <a:rPr lang="en-US" sz="1050" b="0" i="0" u="none" strike="noStrike" cap="none">
                <a:solidFill>
                  <a:srgbClr val="D0CECE"/>
                </a:solidFill>
                <a:latin typeface="Avenir"/>
                <a:ea typeface="Avenir"/>
                <a:cs typeface="Avenir"/>
                <a:sym typeface="Avenir"/>
              </a:rPr>
              <a:t>Source: Association of Certified Fraud Examiners, International Institute of Auditors</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966"/>
        <p:cNvGrpSpPr/>
        <p:nvPr/>
      </p:nvGrpSpPr>
      <p:grpSpPr>
        <a:xfrm>
          <a:off x="0" y="0"/>
          <a:ext cx="0" cy="0"/>
          <a:chOff x="0" y="0"/>
          <a:chExt cx="0" cy="0"/>
        </a:xfrm>
      </p:grpSpPr>
      <p:sp>
        <p:nvSpPr>
          <p:cNvPr id="972" name="Shape 972"/>
          <p:cNvSpPr/>
          <p:nvPr/>
        </p:nvSpPr>
        <p:spPr>
          <a:xfrm>
            <a:off x="0" y="0"/>
            <a:ext cx="12192000" cy="1151906"/>
          </a:xfrm>
          <a:prstGeom prst="rect">
            <a:avLst/>
          </a:prstGeom>
          <a:gradFill>
            <a:gsLst>
              <a:gs pos="0">
                <a:srgbClr val="11B595"/>
              </a:gs>
              <a:gs pos="99000">
                <a:srgbClr val="31A2FF"/>
              </a:gs>
              <a:gs pos="100000">
                <a:srgbClr val="31A2FF"/>
              </a:gs>
            </a:gsLst>
            <a:lin ang="0" scaled="0"/>
          </a:gra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chemeClr val="lt1"/>
              </a:buClr>
              <a:buSzPct val="25000"/>
              <a:buFont typeface="Avenir"/>
              <a:buNone/>
            </a:pPr>
            <a:r>
              <a:rPr lang="en-US" sz="3000" b="1" i="0" u="none" strike="noStrike" cap="none" dirty="0" smtClean="0">
                <a:solidFill>
                  <a:schemeClr val="lt1"/>
                </a:solidFill>
                <a:latin typeface="Avenir"/>
                <a:ea typeface="Avenir"/>
                <a:cs typeface="Avenir"/>
                <a:sym typeface="Avenir"/>
              </a:rPr>
              <a:t>Current Methods to Detect Anomalies are Failing</a:t>
            </a:r>
            <a:endParaRPr lang="en-US" sz="3000" b="1" i="0" u="none" strike="noStrike" cap="none" dirty="0">
              <a:solidFill>
                <a:schemeClr val="lt1"/>
              </a:solidFill>
              <a:latin typeface="Avenir"/>
              <a:ea typeface="Avenir"/>
              <a:cs typeface="Avenir"/>
              <a:sym typeface="Avenir"/>
            </a:endParaRPr>
          </a:p>
        </p:txBody>
      </p:sp>
      <p:grpSp>
        <p:nvGrpSpPr>
          <p:cNvPr id="11" name="Group 492">
            <a:extLst>
              <a:ext uri="{FF2B5EF4-FFF2-40B4-BE49-F238E27FC236}">
                <a16:creationId xmlns:a16="http://schemas.microsoft.com/office/drawing/2014/main" xmlns="" id="{20553744-2749-4A08-83A6-91EEDDB11D95}"/>
              </a:ext>
            </a:extLst>
          </p:cNvPr>
          <p:cNvGrpSpPr/>
          <p:nvPr/>
        </p:nvGrpSpPr>
        <p:grpSpPr>
          <a:xfrm>
            <a:off x="2592916" y="2934180"/>
            <a:ext cx="4668062" cy="2470572"/>
            <a:chOff x="3689187" y="811796"/>
            <a:chExt cx="9336123" cy="4941142"/>
          </a:xfrm>
        </p:grpSpPr>
        <p:grpSp>
          <p:nvGrpSpPr>
            <p:cNvPr id="12" name="Group 477">
              <a:extLst>
                <a:ext uri="{FF2B5EF4-FFF2-40B4-BE49-F238E27FC236}">
                  <a16:creationId xmlns:a16="http://schemas.microsoft.com/office/drawing/2014/main" xmlns="" id="{A38B7051-0AB8-4F68-BD1B-915E7AF01727}"/>
                </a:ext>
              </a:extLst>
            </p:cNvPr>
            <p:cNvGrpSpPr/>
            <p:nvPr/>
          </p:nvGrpSpPr>
          <p:grpSpPr>
            <a:xfrm>
              <a:off x="3689187" y="811796"/>
              <a:ext cx="9336125" cy="439546"/>
              <a:chOff x="0" y="0"/>
              <a:chExt cx="9336123" cy="439544"/>
            </a:xfrm>
          </p:grpSpPr>
          <p:sp>
            <p:nvSpPr>
              <p:cNvPr id="27" name="Shape 467">
                <a:extLst>
                  <a:ext uri="{FF2B5EF4-FFF2-40B4-BE49-F238E27FC236}">
                    <a16:creationId xmlns:a16="http://schemas.microsoft.com/office/drawing/2014/main" xmlns="" id="{36CB2C4A-B60C-4536-B22C-F003A2E397CF}"/>
                  </a:ext>
                </a:extLst>
              </p:cNvPr>
              <p:cNvSpPr/>
              <p:nvPr/>
            </p:nvSpPr>
            <p:spPr>
              <a:xfrm>
                <a:off x="0" y="0"/>
                <a:ext cx="934236" cy="439545"/>
              </a:xfrm>
              <a:prstGeom prst="rect">
                <a:avLst/>
              </a:prstGeom>
              <a:solidFill>
                <a:srgbClr val="22E2BC"/>
              </a:solidFill>
              <a:ln w="38100" cap="flat">
                <a:solidFill>
                  <a:srgbClr val="0365C0"/>
                </a:solidFill>
                <a:prstDash val="solid"/>
                <a:miter lim="400000"/>
              </a:ln>
              <a:effectLst/>
            </p:spPr>
            <p:txBody>
              <a:bodyPr wrap="square" lIns="19050" tIns="19050" rIns="19050" bIns="19050" numCol="1" anchor="ctr">
                <a:noAutofit/>
              </a:bodyPr>
              <a:lstStyle/>
              <a:p>
                <a:pPr marL="0" marR="0" lvl="0" indent="0" algn="ctr" defTabSz="22860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1500" b="0" i="0" u="none" strike="noStrike" kern="0" cap="none" spc="0" normalizeH="0" baseline="0" noProof="0">
                  <a:ln>
                    <a:noFill/>
                  </a:ln>
                  <a:solidFill>
                    <a:schemeClr val="tx1"/>
                  </a:solidFill>
                  <a:effectLst>
                    <a:outerShdw blurRad="38100" dist="12700" dir="5400000" rotWithShape="0">
                      <a:srgbClr val="000000">
                        <a:alpha val="50000"/>
                      </a:srgbClr>
                    </a:outerShdw>
                  </a:effectLst>
                  <a:uLnTx/>
                  <a:uFillTx/>
                  <a:latin typeface="Gill Sans"/>
                  <a:ea typeface="Gill Sans"/>
                  <a:cs typeface="Gill Sans"/>
                  <a:sym typeface="Gill Sans"/>
                </a:endParaRPr>
              </a:p>
            </p:txBody>
          </p:sp>
          <p:sp>
            <p:nvSpPr>
              <p:cNvPr id="28" name="Shape 468">
                <a:extLst>
                  <a:ext uri="{FF2B5EF4-FFF2-40B4-BE49-F238E27FC236}">
                    <a16:creationId xmlns:a16="http://schemas.microsoft.com/office/drawing/2014/main" xmlns="" id="{21830F9E-E819-4117-BFD8-E44A12402426}"/>
                  </a:ext>
                </a:extLst>
              </p:cNvPr>
              <p:cNvSpPr/>
              <p:nvPr/>
            </p:nvSpPr>
            <p:spPr>
              <a:xfrm>
                <a:off x="933543" y="0"/>
                <a:ext cx="934236" cy="439545"/>
              </a:xfrm>
              <a:prstGeom prst="rect">
                <a:avLst/>
              </a:prstGeom>
              <a:solidFill>
                <a:srgbClr val="22E2BC"/>
              </a:solidFill>
              <a:ln w="38100" cap="flat">
                <a:solidFill>
                  <a:srgbClr val="0365C0"/>
                </a:solidFill>
                <a:prstDash val="solid"/>
                <a:miter lim="400000"/>
              </a:ln>
              <a:effectLst/>
            </p:spPr>
            <p:txBody>
              <a:bodyPr wrap="square" lIns="19050" tIns="19050" rIns="19050" bIns="19050" numCol="1" anchor="ctr">
                <a:noAutofit/>
              </a:bodyPr>
              <a:lstStyle/>
              <a:p>
                <a:pPr marL="0" marR="0" lvl="0" indent="0" algn="ctr" defTabSz="22860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1500" b="0" i="0" u="none" strike="noStrike" kern="0" cap="none" spc="0" normalizeH="0" baseline="0" noProof="0">
                  <a:ln>
                    <a:noFill/>
                  </a:ln>
                  <a:solidFill>
                    <a:schemeClr val="tx1"/>
                  </a:solidFill>
                  <a:effectLst>
                    <a:outerShdw blurRad="38100" dist="12700" dir="5400000" rotWithShape="0">
                      <a:srgbClr val="000000">
                        <a:alpha val="50000"/>
                      </a:srgbClr>
                    </a:outerShdw>
                  </a:effectLst>
                  <a:uLnTx/>
                  <a:uFillTx/>
                  <a:latin typeface="Gill Sans"/>
                  <a:ea typeface="Gill Sans"/>
                  <a:cs typeface="Gill Sans"/>
                  <a:sym typeface="Gill Sans"/>
                </a:endParaRPr>
              </a:p>
            </p:txBody>
          </p:sp>
          <p:sp>
            <p:nvSpPr>
              <p:cNvPr id="29" name="Shape 469">
                <a:extLst>
                  <a:ext uri="{FF2B5EF4-FFF2-40B4-BE49-F238E27FC236}">
                    <a16:creationId xmlns:a16="http://schemas.microsoft.com/office/drawing/2014/main" xmlns="" id="{4C7B8A28-CD0E-4B56-A26A-B546D856B5AE}"/>
                  </a:ext>
                </a:extLst>
              </p:cNvPr>
              <p:cNvSpPr/>
              <p:nvPr/>
            </p:nvSpPr>
            <p:spPr>
              <a:xfrm>
                <a:off x="1867086" y="0"/>
                <a:ext cx="934237" cy="439545"/>
              </a:xfrm>
              <a:prstGeom prst="rect">
                <a:avLst/>
              </a:prstGeom>
              <a:solidFill>
                <a:srgbClr val="22E2BC"/>
              </a:solidFill>
              <a:ln w="38100" cap="flat">
                <a:solidFill>
                  <a:srgbClr val="0365C0"/>
                </a:solidFill>
                <a:prstDash val="solid"/>
                <a:miter lim="400000"/>
              </a:ln>
              <a:effectLst/>
            </p:spPr>
            <p:txBody>
              <a:bodyPr wrap="square" lIns="19050" tIns="19050" rIns="19050" bIns="19050" numCol="1" anchor="ctr">
                <a:noAutofit/>
              </a:bodyPr>
              <a:lstStyle/>
              <a:p>
                <a:pPr marL="0" marR="0" lvl="0" indent="0" algn="ctr" defTabSz="22860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1500" b="0" i="0" u="none" strike="noStrike" kern="0" cap="none" spc="0" normalizeH="0" baseline="0" noProof="0">
                  <a:ln>
                    <a:noFill/>
                  </a:ln>
                  <a:solidFill>
                    <a:schemeClr val="tx1"/>
                  </a:solidFill>
                  <a:effectLst>
                    <a:outerShdw blurRad="38100" dist="12700" dir="5400000" rotWithShape="0">
                      <a:srgbClr val="000000">
                        <a:alpha val="50000"/>
                      </a:srgbClr>
                    </a:outerShdw>
                  </a:effectLst>
                  <a:uLnTx/>
                  <a:uFillTx/>
                  <a:latin typeface="Gill Sans"/>
                  <a:ea typeface="Gill Sans"/>
                  <a:cs typeface="Gill Sans"/>
                  <a:sym typeface="Gill Sans"/>
                </a:endParaRPr>
              </a:p>
            </p:txBody>
          </p:sp>
          <p:sp>
            <p:nvSpPr>
              <p:cNvPr id="30" name="Shape 470">
                <a:extLst>
                  <a:ext uri="{FF2B5EF4-FFF2-40B4-BE49-F238E27FC236}">
                    <a16:creationId xmlns:a16="http://schemas.microsoft.com/office/drawing/2014/main" xmlns="" id="{AA6AA3F1-AF9D-4209-A9C9-E040303E1D54}"/>
                  </a:ext>
                </a:extLst>
              </p:cNvPr>
              <p:cNvSpPr/>
              <p:nvPr/>
            </p:nvSpPr>
            <p:spPr>
              <a:xfrm>
                <a:off x="2800630" y="0"/>
                <a:ext cx="934236" cy="439545"/>
              </a:xfrm>
              <a:prstGeom prst="rect">
                <a:avLst/>
              </a:prstGeom>
              <a:solidFill>
                <a:srgbClr val="22E2BC"/>
              </a:solidFill>
              <a:ln w="38100" cap="flat">
                <a:solidFill>
                  <a:srgbClr val="0365C0"/>
                </a:solidFill>
                <a:prstDash val="solid"/>
                <a:miter lim="400000"/>
              </a:ln>
              <a:effectLst/>
            </p:spPr>
            <p:txBody>
              <a:bodyPr wrap="square" lIns="19050" tIns="19050" rIns="19050" bIns="19050" numCol="1" anchor="ctr">
                <a:noAutofit/>
              </a:bodyPr>
              <a:lstStyle/>
              <a:p>
                <a:pPr marL="0" marR="0" lvl="0" indent="0" algn="ctr" defTabSz="22860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1500" b="0" i="0" u="none" strike="noStrike" kern="0" cap="none" spc="0" normalizeH="0" baseline="0" noProof="0">
                  <a:ln>
                    <a:noFill/>
                  </a:ln>
                  <a:solidFill>
                    <a:schemeClr val="tx1"/>
                  </a:solidFill>
                  <a:effectLst>
                    <a:outerShdw blurRad="38100" dist="12700" dir="5400000" rotWithShape="0">
                      <a:srgbClr val="000000">
                        <a:alpha val="50000"/>
                      </a:srgbClr>
                    </a:outerShdw>
                  </a:effectLst>
                  <a:uLnTx/>
                  <a:uFillTx/>
                  <a:latin typeface="Gill Sans"/>
                  <a:ea typeface="Gill Sans"/>
                  <a:cs typeface="Gill Sans"/>
                  <a:sym typeface="Gill Sans"/>
                </a:endParaRPr>
              </a:p>
            </p:txBody>
          </p:sp>
          <p:sp>
            <p:nvSpPr>
              <p:cNvPr id="31" name="Shape 471">
                <a:extLst>
                  <a:ext uri="{FF2B5EF4-FFF2-40B4-BE49-F238E27FC236}">
                    <a16:creationId xmlns:a16="http://schemas.microsoft.com/office/drawing/2014/main" xmlns="" id="{46367834-108E-47DE-B621-0840AEDFE88D}"/>
                  </a:ext>
                </a:extLst>
              </p:cNvPr>
              <p:cNvSpPr/>
              <p:nvPr/>
            </p:nvSpPr>
            <p:spPr>
              <a:xfrm>
                <a:off x="3734173" y="0"/>
                <a:ext cx="934236" cy="439545"/>
              </a:xfrm>
              <a:prstGeom prst="rect">
                <a:avLst/>
              </a:prstGeom>
              <a:solidFill>
                <a:srgbClr val="CAF0FF"/>
              </a:solidFill>
              <a:ln w="38100" cap="flat">
                <a:solidFill>
                  <a:srgbClr val="0365C0"/>
                </a:solidFill>
                <a:prstDash val="solid"/>
                <a:miter lim="400000"/>
              </a:ln>
              <a:effectLst/>
            </p:spPr>
            <p:txBody>
              <a:bodyPr wrap="square" lIns="19050" tIns="19050" rIns="19050" bIns="19050" numCol="1" anchor="ctr">
                <a:noAutofit/>
              </a:bodyPr>
              <a:lstStyle/>
              <a:p>
                <a:pPr marL="0" marR="0" lvl="0" indent="0" algn="ctr" defTabSz="22860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1500" b="0" i="0" u="none" strike="noStrike" kern="0" cap="none" spc="0" normalizeH="0" baseline="0" noProof="0">
                  <a:ln>
                    <a:noFill/>
                  </a:ln>
                  <a:solidFill>
                    <a:schemeClr val="tx1"/>
                  </a:solidFill>
                  <a:effectLst>
                    <a:outerShdw blurRad="38100" dist="12700" dir="5400000" rotWithShape="0">
                      <a:srgbClr val="000000">
                        <a:alpha val="50000"/>
                      </a:srgbClr>
                    </a:outerShdw>
                  </a:effectLst>
                  <a:uLnTx/>
                  <a:uFillTx/>
                  <a:latin typeface="Gill Sans"/>
                  <a:ea typeface="Gill Sans"/>
                  <a:cs typeface="Gill Sans"/>
                  <a:sym typeface="Gill Sans"/>
                </a:endParaRPr>
              </a:p>
            </p:txBody>
          </p:sp>
          <p:sp>
            <p:nvSpPr>
              <p:cNvPr id="32" name="Shape 472">
                <a:extLst>
                  <a:ext uri="{FF2B5EF4-FFF2-40B4-BE49-F238E27FC236}">
                    <a16:creationId xmlns:a16="http://schemas.microsoft.com/office/drawing/2014/main" xmlns="" id="{F66EEA5C-3F99-429E-98E4-547384CACEC4}"/>
                  </a:ext>
                </a:extLst>
              </p:cNvPr>
              <p:cNvSpPr/>
              <p:nvPr/>
            </p:nvSpPr>
            <p:spPr>
              <a:xfrm>
                <a:off x="4667717" y="0"/>
                <a:ext cx="934236" cy="439545"/>
              </a:xfrm>
              <a:prstGeom prst="rect">
                <a:avLst/>
              </a:prstGeom>
              <a:solidFill>
                <a:srgbClr val="CAF0FF"/>
              </a:solidFill>
              <a:ln w="38100" cap="flat">
                <a:solidFill>
                  <a:srgbClr val="0365C0"/>
                </a:solidFill>
                <a:prstDash val="solid"/>
                <a:miter lim="400000"/>
              </a:ln>
              <a:effectLst/>
            </p:spPr>
            <p:txBody>
              <a:bodyPr wrap="square" lIns="19050" tIns="19050" rIns="19050" bIns="19050" numCol="1" anchor="ctr">
                <a:noAutofit/>
              </a:bodyPr>
              <a:lstStyle/>
              <a:p>
                <a:pPr marL="0" marR="0" lvl="0" indent="0" algn="ctr" defTabSz="22860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1500" b="0" i="0" u="none" strike="noStrike" kern="0" cap="none" spc="0" normalizeH="0" baseline="0" noProof="0">
                  <a:ln>
                    <a:noFill/>
                  </a:ln>
                  <a:solidFill>
                    <a:schemeClr val="tx1"/>
                  </a:solidFill>
                  <a:effectLst>
                    <a:outerShdw blurRad="38100" dist="12700" dir="5400000" rotWithShape="0">
                      <a:srgbClr val="000000">
                        <a:alpha val="50000"/>
                      </a:srgbClr>
                    </a:outerShdw>
                  </a:effectLst>
                  <a:uLnTx/>
                  <a:uFillTx/>
                  <a:latin typeface="Gill Sans"/>
                  <a:ea typeface="Gill Sans"/>
                  <a:cs typeface="Gill Sans"/>
                  <a:sym typeface="Gill Sans"/>
                </a:endParaRPr>
              </a:p>
            </p:txBody>
          </p:sp>
          <p:sp>
            <p:nvSpPr>
              <p:cNvPr id="33" name="Shape 473">
                <a:extLst>
                  <a:ext uri="{FF2B5EF4-FFF2-40B4-BE49-F238E27FC236}">
                    <a16:creationId xmlns:a16="http://schemas.microsoft.com/office/drawing/2014/main" xmlns="" id="{2E544F02-0964-4584-9C4E-34B78DBCDBA8}"/>
                  </a:ext>
                </a:extLst>
              </p:cNvPr>
              <p:cNvSpPr/>
              <p:nvPr/>
            </p:nvSpPr>
            <p:spPr>
              <a:xfrm>
                <a:off x="5601260" y="0"/>
                <a:ext cx="934236" cy="439545"/>
              </a:xfrm>
              <a:prstGeom prst="rect">
                <a:avLst/>
              </a:prstGeom>
              <a:solidFill>
                <a:srgbClr val="CAF0FF"/>
              </a:solidFill>
              <a:ln w="38100" cap="flat">
                <a:solidFill>
                  <a:srgbClr val="0365C0"/>
                </a:solidFill>
                <a:prstDash val="solid"/>
                <a:miter lim="400000"/>
              </a:ln>
              <a:effectLst/>
            </p:spPr>
            <p:txBody>
              <a:bodyPr wrap="square" lIns="19050" tIns="19050" rIns="19050" bIns="19050" numCol="1" anchor="ctr">
                <a:noAutofit/>
              </a:bodyPr>
              <a:lstStyle/>
              <a:p>
                <a:pPr marL="0" marR="0" lvl="0" indent="0" algn="ctr" defTabSz="22860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1500" b="0" i="0" u="none" strike="noStrike" kern="0" cap="none" spc="0" normalizeH="0" baseline="0" noProof="0">
                  <a:ln>
                    <a:noFill/>
                  </a:ln>
                  <a:solidFill>
                    <a:schemeClr val="tx1"/>
                  </a:solidFill>
                  <a:effectLst>
                    <a:outerShdw blurRad="38100" dist="12700" dir="5400000" rotWithShape="0">
                      <a:srgbClr val="000000">
                        <a:alpha val="50000"/>
                      </a:srgbClr>
                    </a:outerShdw>
                  </a:effectLst>
                  <a:uLnTx/>
                  <a:uFillTx/>
                  <a:latin typeface="Gill Sans"/>
                  <a:ea typeface="Gill Sans"/>
                  <a:cs typeface="Gill Sans"/>
                  <a:sym typeface="Gill Sans"/>
                </a:endParaRPr>
              </a:p>
            </p:txBody>
          </p:sp>
          <p:sp>
            <p:nvSpPr>
              <p:cNvPr id="34" name="Shape 474">
                <a:extLst>
                  <a:ext uri="{FF2B5EF4-FFF2-40B4-BE49-F238E27FC236}">
                    <a16:creationId xmlns:a16="http://schemas.microsoft.com/office/drawing/2014/main" xmlns="" id="{1914ED79-B2C4-464B-8CE7-244630A26890}"/>
                  </a:ext>
                </a:extLst>
              </p:cNvPr>
              <p:cNvSpPr/>
              <p:nvPr/>
            </p:nvSpPr>
            <p:spPr>
              <a:xfrm>
                <a:off x="6534801" y="0"/>
                <a:ext cx="934237" cy="439545"/>
              </a:xfrm>
              <a:prstGeom prst="rect">
                <a:avLst/>
              </a:prstGeom>
              <a:solidFill>
                <a:srgbClr val="CAF0FF"/>
              </a:solidFill>
              <a:ln w="38100" cap="flat">
                <a:solidFill>
                  <a:srgbClr val="0365C0"/>
                </a:solidFill>
                <a:prstDash val="solid"/>
                <a:miter lim="400000"/>
              </a:ln>
              <a:effectLst/>
            </p:spPr>
            <p:txBody>
              <a:bodyPr wrap="square" lIns="19050" tIns="19050" rIns="19050" bIns="19050" numCol="1" anchor="ctr">
                <a:noAutofit/>
              </a:bodyPr>
              <a:lstStyle/>
              <a:p>
                <a:pPr marL="0" marR="0" lvl="0" indent="0" algn="ctr" defTabSz="22860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1500" b="0" i="0" u="none" strike="noStrike" kern="0" cap="none" spc="0" normalizeH="0" baseline="0" noProof="0">
                  <a:ln>
                    <a:noFill/>
                  </a:ln>
                  <a:solidFill>
                    <a:schemeClr val="tx1"/>
                  </a:solidFill>
                  <a:effectLst>
                    <a:outerShdw blurRad="38100" dist="12700" dir="5400000" rotWithShape="0">
                      <a:srgbClr val="000000">
                        <a:alpha val="50000"/>
                      </a:srgbClr>
                    </a:outerShdw>
                  </a:effectLst>
                  <a:uLnTx/>
                  <a:uFillTx/>
                  <a:latin typeface="Gill Sans"/>
                  <a:ea typeface="Gill Sans"/>
                  <a:cs typeface="Gill Sans"/>
                  <a:sym typeface="Gill Sans"/>
                </a:endParaRPr>
              </a:p>
            </p:txBody>
          </p:sp>
          <p:sp>
            <p:nvSpPr>
              <p:cNvPr id="35" name="Shape 475">
                <a:extLst>
                  <a:ext uri="{FF2B5EF4-FFF2-40B4-BE49-F238E27FC236}">
                    <a16:creationId xmlns:a16="http://schemas.microsoft.com/office/drawing/2014/main" xmlns="" id="{2A6F5AAF-366E-4A9A-9A73-43D11CF421B0}"/>
                  </a:ext>
                </a:extLst>
              </p:cNvPr>
              <p:cNvSpPr/>
              <p:nvPr/>
            </p:nvSpPr>
            <p:spPr>
              <a:xfrm>
                <a:off x="7468344" y="0"/>
                <a:ext cx="934237" cy="439545"/>
              </a:xfrm>
              <a:prstGeom prst="rect">
                <a:avLst/>
              </a:prstGeom>
              <a:solidFill>
                <a:srgbClr val="CAF0FF"/>
              </a:solidFill>
              <a:ln w="38100" cap="flat">
                <a:solidFill>
                  <a:srgbClr val="0365C0"/>
                </a:solidFill>
                <a:prstDash val="solid"/>
                <a:miter lim="400000"/>
              </a:ln>
              <a:effectLst/>
            </p:spPr>
            <p:txBody>
              <a:bodyPr wrap="square" lIns="19050" tIns="19050" rIns="19050" bIns="19050" numCol="1" anchor="ctr">
                <a:noAutofit/>
              </a:bodyPr>
              <a:lstStyle/>
              <a:p>
                <a:pPr marL="0" marR="0" lvl="0" indent="0" algn="ctr" defTabSz="22860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1500" b="0" i="0" u="none" strike="noStrike" kern="0" cap="none" spc="0" normalizeH="0" baseline="0" noProof="0">
                  <a:ln>
                    <a:noFill/>
                  </a:ln>
                  <a:solidFill>
                    <a:schemeClr val="tx1"/>
                  </a:solidFill>
                  <a:effectLst>
                    <a:outerShdw blurRad="38100" dist="12700" dir="5400000" rotWithShape="0">
                      <a:srgbClr val="000000">
                        <a:alpha val="50000"/>
                      </a:srgbClr>
                    </a:outerShdw>
                  </a:effectLst>
                  <a:uLnTx/>
                  <a:uFillTx/>
                  <a:latin typeface="Gill Sans"/>
                  <a:ea typeface="Gill Sans"/>
                  <a:cs typeface="Gill Sans"/>
                  <a:sym typeface="Gill Sans"/>
                </a:endParaRPr>
              </a:p>
            </p:txBody>
          </p:sp>
          <p:sp>
            <p:nvSpPr>
              <p:cNvPr id="36" name="Shape 476">
                <a:extLst>
                  <a:ext uri="{FF2B5EF4-FFF2-40B4-BE49-F238E27FC236}">
                    <a16:creationId xmlns:a16="http://schemas.microsoft.com/office/drawing/2014/main" xmlns="" id="{B471D850-6EE3-4F03-B98A-F01CC4312AB9}"/>
                  </a:ext>
                </a:extLst>
              </p:cNvPr>
              <p:cNvSpPr/>
              <p:nvPr/>
            </p:nvSpPr>
            <p:spPr>
              <a:xfrm>
                <a:off x="8401888" y="0"/>
                <a:ext cx="934236" cy="439545"/>
              </a:xfrm>
              <a:prstGeom prst="rect">
                <a:avLst/>
              </a:prstGeom>
              <a:solidFill>
                <a:srgbClr val="CAF0FF"/>
              </a:solidFill>
              <a:ln w="38100" cap="flat">
                <a:solidFill>
                  <a:srgbClr val="0365C0"/>
                </a:solidFill>
                <a:prstDash val="solid"/>
                <a:miter lim="400000"/>
              </a:ln>
              <a:effectLst/>
            </p:spPr>
            <p:txBody>
              <a:bodyPr wrap="square" lIns="19050" tIns="19050" rIns="19050" bIns="19050" numCol="1" anchor="ctr">
                <a:noAutofit/>
              </a:bodyPr>
              <a:lstStyle/>
              <a:p>
                <a:pPr marL="0" marR="0" lvl="0" indent="0" algn="ctr" defTabSz="22860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1500" b="0" i="0" u="none" strike="noStrike" kern="0" cap="none" spc="0" normalizeH="0" baseline="0" noProof="0">
                  <a:ln>
                    <a:noFill/>
                  </a:ln>
                  <a:solidFill>
                    <a:schemeClr val="tx1"/>
                  </a:solidFill>
                  <a:effectLst>
                    <a:outerShdw blurRad="38100" dist="12700" dir="5400000" rotWithShape="0">
                      <a:srgbClr val="000000">
                        <a:alpha val="50000"/>
                      </a:srgbClr>
                    </a:outerShdw>
                  </a:effectLst>
                  <a:uLnTx/>
                  <a:uFillTx/>
                  <a:latin typeface="Gill Sans"/>
                  <a:ea typeface="Gill Sans"/>
                  <a:cs typeface="Gill Sans"/>
                  <a:sym typeface="Gill Sans"/>
                </a:endParaRPr>
              </a:p>
            </p:txBody>
          </p:sp>
        </p:grpSp>
        <p:grpSp>
          <p:nvGrpSpPr>
            <p:cNvPr id="13" name="Group 488">
              <a:extLst>
                <a:ext uri="{FF2B5EF4-FFF2-40B4-BE49-F238E27FC236}">
                  <a16:creationId xmlns:a16="http://schemas.microsoft.com/office/drawing/2014/main" xmlns="" id="{100BDE3F-DCBE-4D39-BF77-ACC9AE5E864C}"/>
                </a:ext>
              </a:extLst>
            </p:cNvPr>
            <p:cNvGrpSpPr/>
            <p:nvPr/>
          </p:nvGrpSpPr>
          <p:grpSpPr>
            <a:xfrm>
              <a:off x="3689187" y="4139872"/>
              <a:ext cx="9336125" cy="439546"/>
              <a:chOff x="0" y="0"/>
              <a:chExt cx="9336123" cy="439544"/>
            </a:xfrm>
          </p:grpSpPr>
          <p:sp>
            <p:nvSpPr>
              <p:cNvPr id="17" name="Shape 478">
                <a:extLst>
                  <a:ext uri="{FF2B5EF4-FFF2-40B4-BE49-F238E27FC236}">
                    <a16:creationId xmlns:a16="http://schemas.microsoft.com/office/drawing/2014/main" xmlns="" id="{EB860BF2-6AF3-4018-94FE-DBB5BC21A034}"/>
                  </a:ext>
                </a:extLst>
              </p:cNvPr>
              <p:cNvSpPr/>
              <p:nvPr/>
            </p:nvSpPr>
            <p:spPr>
              <a:xfrm>
                <a:off x="0" y="0"/>
                <a:ext cx="934236" cy="439545"/>
              </a:xfrm>
              <a:prstGeom prst="rect">
                <a:avLst/>
              </a:prstGeom>
              <a:solidFill>
                <a:srgbClr val="04CFEB"/>
              </a:solidFill>
              <a:ln w="38100" cap="flat">
                <a:solidFill>
                  <a:srgbClr val="0365C0"/>
                </a:solidFill>
                <a:prstDash val="solid"/>
                <a:miter lim="400000"/>
              </a:ln>
              <a:effectLst/>
            </p:spPr>
            <p:txBody>
              <a:bodyPr wrap="square" lIns="19050" tIns="19050" rIns="19050" bIns="19050" numCol="1" anchor="ctr">
                <a:noAutofit/>
              </a:bodyPr>
              <a:lstStyle/>
              <a:p>
                <a:pPr marL="0" marR="0" lvl="0" indent="0" algn="ctr" defTabSz="22860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1500" b="0" i="0" u="none" strike="noStrike" kern="0" cap="none" spc="0" normalizeH="0" baseline="0" noProof="0">
                  <a:ln>
                    <a:noFill/>
                  </a:ln>
                  <a:solidFill>
                    <a:schemeClr val="tx1"/>
                  </a:solidFill>
                  <a:effectLst>
                    <a:outerShdw blurRad="38100" dist="12700" dir="5400000" rotWithShape="0">
                      <a:srgbClr val="000000">
                        <a:alpha val="50000"/>
                      </a:srgbClr>
                    </a:outerShdw>
                  </a:effectLst>
                  <a:uLnTx/>
                  <a:uFillTx/>
                  <a:latin typeface="Gill Sans"/>
                  <a:ea typeface="Gill Sans"/>
                  <a:cs typeface="Gill Sans"/>
                  <a:sym typeface="Gill Sans"/>
                </a:endParaRPr>
              </a:p>
            </p:txBody>
          </p:sp>
          <p:sp>
            <p:nvSpPr>
              <p:cNvPr id="18" name="Shape 479">
                <a:extLst>
                  <a:ext uri="{FF2B5EF4-FFF2-40B4-BE49-F238E27FC236}">
                    <a16:creationId xmlns:a16="http://schemas.microsoft.com/office/drawing/2014/main" xmlns="" id="{2BEBE7C3-EA1B-4155-9627-04B910F6C2BD}"/>
                  </a:ext>
                </a:extLst>
              </p:cNvPr>
              <p:cNvSpPr/>
              <p:nvPr/>
            </p:nvSpPr>
            <p:spPr>
              <a:xfrm>
                <a:off x="933543" y="0"/>
                <a:ext cx="934236" cy="439545"/>
              </a:xfrm>
              <a:prstGeom prst="rect">
                <a:avLst/>
              </a:prstGeom>
              <a:solidFill>
                <a:srgbClr val="CAF0FF"/>
              </a:solidFill>
              <a:ln w="38100" cap="flat">
                <a:solidFill>
                  <a:srgbClr val="0365C0"/>
                </a:solidFill>
                <a:prstDash val="solid"/>
                <a:miter lim="400000"/>
              </a:ln>
              <a:effectLst/>
            </p:spPr>
            <p:txBody>
              <a:bodyPr wrap="square" lIns="19050" tIns="19050" rIns="19050" bIns="19050" numCol="1" anchor="ctr">
                <a:noAutofit/>
              </a:bodyPr>
              <a:lstStyle/>
              <a:p>
                <a:pPr marL="0" marR="0" lvl="0" indent="0" algn="ctr" defTabSz="22860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1500" b="0" i="0" u="none" strike="noStrike" kern="0" cap="none" spc="0" normalizeH="0" baseline="0" noProof="0">
                  <a:ln>
                    <a:noFill/>
                  </a:ln>
                  <a:solidFill>
                    <a:schemeClr val="tx1"/>
                  </a:solidFill>
                  <a:effectLst>
                    <a:outerShdw blurRad="38100" dist="12700" dir="5400000" rotWithShape="0">
                      <a:srgbClr val="000000">
                        <a:alpha val="50000"/>
                      </a:srgbClr>
                    </a:outerShdw>
                  </a:effectLst>
                  <a:uLnTx/>
                  <a:uFillTx/>
                  <a:latin typeface="Gill Sans"/>
                  <a:ea typeface="Gill Sans"/>
                  <a:cs typeface="Gill Sans"/>
                  <a:sym typeface="Gill Sans"/>
                </a:endParaRPr>
              </a:p>
            </p:txBody>
          </p:sp>
          <p:sp>
            <p:nvSpPr>
              <p:cNvPr id="19" name="Shape 480">
                <a:extLst>
                  <a:ext uri="{FF2B5EF4-FFF2-40B4-BE49-F238E27FC236}">
                    <a16:creationId xmlns:a16="http://schemas.microsoft.com/office/drawing/2014/main" xmlns="" id="{459A35E2-57C7-425A-B73A-006C40A38976}"/>
                  </a:ext>
                </a:extLst>
              </p:cNvPr>
              <p:cNvSpPr/>
              <p:nvPr/>
            </p:nvSpPr>
            <p:spPr>
              <a:xfrm>
                <a:off x="1867086" y="0"/>
                <a:ext cx="934237" cy="439545"/>
              </a:xfrm>
              <a:prstGeom prst="rect">
                <a:avLst/>
              </a:prstGeom>
              <a:solidFill>
                <a:srgbClr val="CAF0FF"/>
              </a:solidFill>
              <a:ln w="38100" cap="flat">
                <a:solidFill>
                  <a:srgbClr val="0365C0"/>
                </a:solidFill>
                <a:prstDash val="solid"/>
                <a:miter lim="400000"/>
              </a:ln>
              <a:effectLst/>
            </p:spPr>
            <p:txBody>
              <a:bodyPr wrap="square" lIns="19050" tIns="19050" rIns="19050" bIns="19050" numCol="1" anchor="ctr">
                <a:noAutofit/>
              </a:bodyPr>
              <a:lstStyle/>
              <a:p>
                <a:pPr marL="0" marR="0" lvl="0" indent="0" algn="ctr" defTabSz="22860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1500" b="0" i="0" u="none" strike="noStrike" kern="0" cap="none" spc="0" normalizeH="0" baseline="0" noProof="0">
                  <a:ln>
                    <a:noFill/>
                  </a:ln>
                  <a:solidFill>
                    <a:schemeClr val="tx1"/>
                  </a:solidFill>
                  <a:effectLst>
                    <a:outerShdw blurRad="38100" dist="12700" dir="5400000" rotWithShape="0">
                      <a:srgbClr val="000000">
                        <a:alpha val="50000"/>
                      </a:srgbClr>
                    </a:outerShdw>
                  </a:effectLst>
                  <a:uLnTx/>
                  <a:uFillTx/>
                  <a:latin typeface="Gill Sans"/>
                  <a:ea typeface="Gill Sans"/>
                  <a:cs typeface="Gill Sans"/>
                  <a:sym typeface="Gill Sans"/>
                </a:endParaRPr>
              </a:p>
            </p:txBody>
          </p:sp>
          <p:sp>
            <p:nvSpPr>
              <p:cNvPr id="20" name="Shape 481">
                <a:extLst>
                  <a:ext uri="{FF2B5EF4-FFF2-40B4-BE49-F238E27FC236}">
                    <a16:creationId xmlns:a16="http://schemas.microsoft.com/office/drawing/2014/main" xmlns="" id="{E2D7AAD3-6590-4CF8-B86F-9809874FF581}"/>
                  </a:ext>
                </a:extLst>
              </p:cNvPr>
              <p:cNvSpPr/>
              <p:nvPr/>
            </p:nvSpPr>
            <p:spPr>
              <a:xfrm>
                <a:off x="2800630" y="0"/>
                <a:ext cx="934236" cy="439545"/>
              </a:xfrm>
              <a:prstGeom prst="rect">
                <a:avLst/>
              </a:prstGeom>
              <a:solidFill>
                <a:srgbClr val="CAF0FF"/>
              </a:solidFill>
              <a:ln w="38100" cap="flat">
                <a:solidFill>
                  <a:srgbClr val="0365C0"/>
                </a:solidFill>
                <a:prstDash val="solid"/>
                <a:miter lim="400000"/>
              </a:ln>
              <a:effectLst/>
            </p:spPr>
            <p:txBody>
              <a:bodyPr wrap="square" lIns="19050" tIns="19050" rIns="19050" bIns="19050" numCol="1" anchor="ctr">
                <a:noAutofit/>
              </a:bodyPr>
              <a:lstStyle/>
              <a:p>
                <a:pPr marL="0" marR="0" lvl="0" indent="0" algn="ctr" defTabSz="22860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1500" b="0" i="0" u="none" strike="noStrike" kern="0" cap="none" spc="0" normalizeH="0" baseline="0" noProof="0">
                  <a:ln>
                    <a:noFill/>
                  </a:ln>
                  <a:solidFill>
                    <a:schemeClr val="tx1"/>
                  </a:solidFill>
                  <a:effectLst>
                    <a:outerShdw blurRad="38100" dist="12700" dir="5400000" rotWithShape="0">
                      <a:srgbClr val="000000">
                        <a:alpha val="50000"/>
                      </a:srgbClr>
                    </a:outerShdw>
                  </a:effectLst>
                  <a:uLnTx/>
                  <a:uFillTx/>
                  <a:latin typeface="Gill Sans"/>
                  <a:ea typeface="Gill Sans"/>
                  <a:cs typeface="Gill Sans"/>
                  <a:sym typeface="Gill Sans"/>
                </a:endParaRPr>
              </a:p>
            </p:txBody>
          </p:sp>
          <p:sp>
            <p:nvSpPr>
              <p:cNvPr id="21" name="Shape 482">
                <a:extLst>
                  <a:ext uri="{FF2B5EF4-FFF2-40B4-BE49-F238E27FC236}">
                    <a16:creationId xmlns:a16="http://schemas.microsoft.com/office/drawing/2014/main" xmlns="" id="{1C694D7A-87EE-4539-A7AF-70F76D59151E}"/>
                  </a:ext>
                </a:extLst>
              </p:cNvPr>
              <p:cNvSpPr/>
              <p:nvPr/>
            </p:nvSpPr>
            <p:spPr>
              <a:xfrm>
                <a:off x="3734173" y="0"/>
                <a:ext cx="934236" cy="439545"/>
              </a:xfrm>
              <a:prstGeom prst="rect">
                <a:avLst/>
              </a:prstGeom>
              <a:solidFill>
                <a:srgbClr val="CAF0FF"/>
              </a:solidFill>
              <a:ln w="38100" cap="flat">
                <a:solidFill>
                  <a:srgbClr val="0365C0"/>
                </a:solidFill>
                <a:prstDash val="solid"/>
                <a:miter lim="400000"/>
              </a:ln>
              <a:effectLst/>
            </p:spPr>
            <p:txBody>
              <a:bodyPr wrap="square" lIns="19050" tIns="19050" rIns="19050" bIns="19050" numCol="1" anchor="ctr">
                <a:noAutofit/>
              </a:bodyPr>
              <a:lstStyle/>
              <a:p>
                <a:pPr marL="0" marR="0" lvl="0" indent="0" algn="ctr" defTabSz="22860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1500" b="0" i="0" u="none" strike="noStrike" kern="0" cap="none" spc="0" normalizeH="0" baseline="0" noProof="0">
                  <a:ln>
                    <a:noFill/>
                  </a:ln>
                  <a:solidFill>
                    <a:schemeClr val="tx1"/>
                  </a:solidFill>
                  <a:effectLst>
                    <a:outerShdw blurRad="38100" dist="12700" dir="5400000" rotWithShape="0">
                      <a:srgbClr val="000000">
                        <a:alpha val="50000"/>
                      </a:srgbClr>
                    </a:outerShdw>
                  </a:effectLst>
                  <a:uLnTx/>
                  <a:uFillTx/>
                  <a:latin typeface="Gill Sans"/>
                  <a:ea typeface="Gill Sans"/>
                  <a:cs typeface="Gill Sans"/>
                  <a:sym typeface="Gill Sans"/>
                </a:endParaRPr>
              </a:p>
            </p:txBody>
          </p:sp>
          <p:sp>
            <p:nvSpPr>
              <p:cNvPr id="22" name="Shape 483">
                <a:extLst>
                  <a:ext uri="{FF2B5EF4-FFF2-40B4-BE49-F238E27FC236}">
                    <a16:creationId xmlns:a16="http://schemas.microsoft.com/office/drawing/2014/main" xmlns="" id="{AE0A2665-E4B7-4BE9-818E-786E0175F898}"/>
                  </a:ext>
                </a:extLst>
              </p:cNvPr>
              <p:cNvSpPr/>
              <p:nvPr/>
            </p:nvSpPr>
            <p:spPr>
              <a:xfrm>
                <a:off x="4667717" y="0"/>
                <a:ext cx="934236" cy="439545"/>
              </a:xfrm>
              <a:prstGeom prst="rect">
                <a:avLst/>
              </a:prstGeom>
              <a:solidFill>
                <a:srgbClr val="CAF0FF"/>
              </a:solidFill>
              <a:ln w="38100" cap="flat">
                <a:solidFill>
                  <a:srgbClr val="0365C0"/>
                </a:solidFill>
                <a:prstDash val="solid"/>
                <a:miter lim="400000"/>
              </a:ln>
              <a:effectLst/>
            </p:spPr>
            <p:txBody>
              <a:bodyPr wrap="square" lIns="19050" tIns="19050" rIns="19050" bIns="19050" numCol="1" anchor="ctr">
                <a:noAutofit/>
              </a:bodyPr>
              <a:lstStyle/>
              <a:p>
                <a:pPr marL="0" marR="0" lvl="0" indent="0" algn="ctr" defTabSz="22860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1500" b="0" i="0" u="none" strike="noStrike" kern="0" cap="none" spc="0" normalizeH="0" baseline="0" noProof="0">
                  <a:ln>
                    <a:noFill/>
                  </a:ln>
                  <a:solidFill>
                    <a:schemeClr val="tx1"/>
                  </a:solidFill>
                  <a:effectLst>
                    <a:outerShdw blurRad="38100" dist="12700" dir="5400000" rotWithShape="0">
                      <a:srgbClr val="000000">
                        <a:alpha val="50000"/>
                      </a:srgbClr>
                    </a:outerShdw>
                  </a:effectLst>
                  <a:uLnTx/>
                  <a:uFillTx/>
                  <a:latin typeface="Gill Sans"/>
                  <a:ea typeface="Gill Sans"/>
                  <a:cs typeface="Gill Sans"/>
                  <a:sym typeface="Gill Sans"/>
                </a:endParaRPr>
              </a:p>
            </p:txBody>
          </p:sp>
          <p:sp>
            <p:nvSpPr>
              <p:cNvPr id="23" name="Shape 484">
                <a:extLst>
                  <a:ext uri="{FF2B5EF4-FFF2-40B4-BE49-F238E27FC236}">
                    <a16:creationId xmlns:a16="http://schemas.microsoft.com/office/drawing/2014/main" xmlns="" id="{4A444941-3DAE-452D-A754-F5D3B8E35C68}"/>
                  </a:ext>
                </a:extLst>
              </p:cNvPr>
              <p:cNvSpPr/>
              <p:nvPr/>
            </p:nvSpPr>
            <p:spPr>
              <a:xfrm>
                <a:off x="5601260" y="0"/>
                <a:ext cx="934236" cy="439545"/>
              </a:xfrm>
              <a:prstGeom prst="rect">
                <a:avLst/>
              </a:prstGeom>
              <a:solidFill>
                <a:srgbClr val="CAF0FF"/>
              </a:solidFill>
              <a:ln w="38100" cap="flat">
                <a:solidFill>
                  <a:srgbClr val="0365C0"/>
                </a:solidFill>
                <a:prstDash val="solid"/>
                <a:miter lim="400000"/>
              </a:ln>
              <a:effectLst/>
            </p:spPr>
            <p:txBody>
              <a:bodyPr wrap="square" lIns="19050" tIns="19050" rIns="19050" bIns="19050" numCol="1" anchor="ctr">
                <a:noAutofit/>
              </a:bodyPr>
              <a:lstStyle/>
              <a:p>
                <a:pPr marL="0" marR="0" lvl="0" indent="0" algn="ctr" defTabSz="22860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1500" b="0" i="0" u="none" strike="noStrike" kern="0" cap="none" spc="0" normalizeH="0" baseline="0" noProof="0">
                  <a:ln>
                    <a:noFill/>
                  </a:ln>
                  <a:solidFill>
                    <a:schemeClr val="tx1"/>
                  </a:solidFill>
                  <a:effectLst>
                    <a:outerShdw blurRad="38100" dist="12700" dir="5400000" rotWithShape="0">
                      <a:srgbClr val="000000">
                        <a:alpha val="50000"/>
                      </a:srgbClr>
                    </a:outerShdw>
                  </a:effectLst>
                  <a:uLnTx/>
                  <a:uFillTx/>
                  <a:latin typeface="Gill Sans"/>
                  <a:ea typeface="Gill Sans"/>
                  <a:cs typeface="Gill Sans"/>
                  <a:sym typeface="Gill Sans"/>
                </a:endParaRPr>
              </a:p>
            </p:txBody>
          </p:sp>
          <p:sp>
            <p:nvSpPr>
              <p:cNvPr id="24" name="Shape 485">
                <a:extLst>
                  <a:ext uri="{FF2B5EF4-FFF2-40B4-BE49-F238E27FC236}">
                    <a16:creationId xmlns:a16="http://schemas.microsoft.com/office/drawing/2014/main" xmlns="" id="{4B288BA7-E566-4F5D-8571-9ED352954937}"/>
                  </a:ext>
                </a:extLst>
              </p:cNvPr>
              <p:cNvSpPr/>
              <p:nvPr/>
            </p:nvSpPr>
            <p:spPr>
              <a:xfrm>
                <a:off x="6534801" y="0"/>
                <a:ext cx="934237" cy="439545"/>
              </a:xfrm>
              <a:prstGeom prst="rect">
                <a:avLst/>
              </a:prstGeom>
              <a:solidFill>
                <a:srgbClr val="CAF0FF"/>
              </a:solidFill>
              <a:ln w="38100" cap="flat">
                <a:solidFill>
                  <a:srgbClr val="0365C0"/>
                </a:solidFill>
                <a:prstDash val="solid"/>
                <a:miter lim="400000"/>
              </a:ln>
              <a:effectLst/>
            </p:spPr>
            <p:txBody>
              <a:bodyPr wrap="square" lIns="19050" tIns="19050" rIns="19050" bIns="19050" numCol="1" anchor="ctr">
                <a:noAutofit/>
              </a:bodyPr>
              <a:lstStyle/>
              <a:p>
                <a:pPr marL="0" marR="0" lvl="0" indent="0" algn="ctr" defTabSz="22860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1500" b="0" i="0" u="none" strike="noStrike" kern="0" cap="none" spc="0" normalizeH="0" baseline="0" noProof="0">
                  <a:ln>
                    <a:noFill/>
                  </a:ln>
                  <a:solidFill>
                    <a:schemeClr val="tx1"/>
                  </a:solidFill>
                  <a:effectLst>
                    <a:outerShdw blurRad="38100" dist="12700" dir="5400000" rotWithShape="0">
                      <a:srgbClr val="000000">
                        <a:alpha val="50000"/>
                      </a:srgbClr>
                    </a:outerShdw>
                  </a:effectLst>
                  <a:uLnTx/>
                  <a:uFillTx/>
                  <a:latin typeface="Gill Sans"/>
                  <a:ea typeface="Gill Sans"/>
                  <a:cs typeface="Gill Sans"/>
                  <a:sym typeface="Gill Sans"/>
                </a:endParaRPr>
              </a:p>
            </p:txBody>
          </p:sp>
          <p:sp>
            <p:nvSpPr>
              <p:cNvPr id="25" name="Shape 486">
                <a:extLst>
                  <a:ext uri="{FF2B5EF4-FFF2-40B4-BE49-F238E27FC236}">
                    <a16:creationId xmlns:a16="http://schemas.microsoft.com/office/drawing/2014/main" xmlns="" id="{81126643-5BF7-450F-94B0-D46988CBC15D}"/>
                  </a:ext>
                </a:extLst>
              </p:cNvPr>
              <p:cNvSpPr/>
              <p:nvPr/>
            </p:nvSpPr>
            <p:spPr>
              <a:xfrm>
                <a:off x="7468344" y="0"/>
                <a:ext cx="934237" cy="439545"/>
              </a:xfrm>
              <a:prstGeom prst="rect">
                <a:avLst/>
              </a:prstGeom>
              <a:solidFill>
                <a:srgbClr val="CAF0FF"/>
              </a:solidFill>
              <a:ln w="38100" cap="flat">
                <a:solidFill>
                  <a:srgbClr val="0365C0"/>
                </a:solidFill>
                <a:prstDash val="solid"/>
                <a:miter lim="400000"/>
              </a:ln>
              <a:effectLst/>
            </p:spPr>
            <p:txBody>
              <a:bodyPr wrap="square" lIns="19050" tIns="19050" rIns="19050" bIns="19050" numCol="1" anchor="ctr">
                <a:noAutofit/>
              </a:bodyPr>
              <a:lstStyle/>
              <a:p>
                <a:pPr marL="0" marR="0" lvl="0" indent="0" algn="ctr" defTabSz="22860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1500" b="0" i="0" u="none" strike="noStrike" kern="0" cap="none" spc="0" normalizeH="0" baseline="0" noProof="0">
                  <a:ln>
                    <a:noFill/>
                  </a:ln>
                  <a:solidFill>
                    <a:schemeClr val="tx1"/>
                  </a:solidFill>
                  <a:effectLst>
                    <a:outerShdw blurRad="38100" dist="12700" dir="5400000" rotWithShape="0">
                      <a:srgbClr val="000000">
                        <a:alpha val="50000"/>
                      </a:srgbClr>
                    </a:outerShdw>
                  </a:effectLst>
                  <a:uLnTx/>
                  <a:uFillTx/>
                  <a:latin typeface="Gill Sans"/>
                  <a:ea typeface="Gill Sans"/>
                  <a:cs typeface="Gill Sans"/>
                  <a:sym typeface="Gill Sans"/>
                </a:endParaRPr>
              </a:p>
            </p:txBody>
          </p:sp>
          <p:sp>
            <p:nvSpPr>
              <p:cNvPr id="26" name="Shape 487">
                <a:extLst>
                  <a:ext uri="{FF2B5EF4-FFF2-40B4-BE49-F238E27FC236}">
                    <a16:creationId xmlns:a16="http://schemas.microsoft.com/office/drawing/2014/main" xmlns="" id="{B63F842C-7E18-442E-9F8B-C6A1DE837FFA}"/>
                  </a:ext>
                </a:extLst>
              </p:cNvPr>
              <p:cNvSpPr/>
              <p:nvPr/>
            </p:nvSpPr>
            <p:spPr>
              <a:xfrm>
                <a:off x="8401888" y="0"/>
                <a:ext cx="934236" cy="439545"/>
              </a:xfrm>
              <a:prstGeom prst="rect">
                <a:avLst/>
              </a:prstGeom>
              <a:solidFill>
                <a:srgbClr val="CAF0FF"/>
              </a:solidFill>
              <a:ln w="38100" cap="flat">
                <a:solidFill>
                  <a:srgbClr val="0365C0"/>
                </a:solidFill>
                <a:prstDash val="solid"/>
                <a:miter lim="400000"/>
              </a:ln>
              <a:effectLst/>
            </p:spPr>
            <p:txBody>
              <a:bodyPr wrap="square" lIns="19050" tIns="19050" rIns="19050" bIns="19050" numCol="1" anchor="ctr">
                <a:noAutofit/>
              </a:bodyPr>
              <a:lstStyle/>
              <a:p>
                <a:pPr marL="0" marR="0" lvl="0" indent="0" algn="ctr" defTabSz="22860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1500" b="0" i="0" u="none" strike="noStrike" kern="0" cap="none" spc="0" normalizeH="0" baseline="0" noProof="0">
                  <a:ln>
                    <a:noFill/>
                  </a:ln>
                  <a:solidFill>
                    <a:schemeClr val="tx1"/>
                  </a:solidFill>
                  <a:effectLst>
                    <a:outerShdw blurRad="38100" dist="12700" dir="5400000" rotWithShape="0">
                      <a:srgbClr val="000000">
                        <a:alpha val="50000"/>
                      </a:srgbClr>
                    </a:outerShdw>
                  </a:effectLst>
                  <a:uLnTx/>
                  <a:uFillTx/>
                  <a:latin typeface="Gill Sans"/>
                  <a:ea typeface="Gill Sans"/>
                  <a:cs typeface="Gill Sans"/>
                  <a:sym typeface="Gill Sans"/>
                </a:endParaRPr>
              </a:p>
            </p:txBody>
          </p:sp>
        </p:grpSp>
        <p:sp>
          <p:nvSpPr>
            <p:cNvPr id="14" name="Shape 489">
              <a:extLst>
                <a:ext uri="{FF2B5EF4-FFF2-40B4-BE49-F238E27FC236}">
                  <a16:creationId xmlns:a16="http://schemas.microsoft.com/office/drawing/2014/main" xmlns="" id="{2688DD06-C2EE-437B-90D2-C8E5870CAE6A}"/>
                </a:ext>
              </a:extLst>
            </p:cNvPr>
            <p:cNvSpPr/>
            <p:nvPr/>
          </p:nvSpPr>
          <p:spPr>
            <a:xfrm>
              <a:off x="3940464" y="4139872"/>
              <a:ext cx="695714" cy="439546"/>
            </a:xfrm>
            <a:prstGeom prst="rect">
              <a:avLst/>
            </a:prstGeom>
            <a:solidFill>
              <a:srgbClr val="CAF0FF"/>
            </a:solidFill>
            <a:ln w="38100" cap="flat">
              <a:solidFill>
                <a:srgbClr val="0365C0"/>
              </a:solidFill>
              <a:prstDash val="solid"/>
              <a:miter lim="400000"/>
            </a:ln>
            <a:effectLst/>
          </p:spPr>
          <p:txBody>
            <a:bodyPr wrap="square" lIns="19050" tIns="19050" rIns="19050" bIns="19050" numCol="1" anchor="ctr">
              <a:noAutofit/>
            </a:bodyPr>
            <a:lstStyle/>
            <a:p>
              <a:pPr marL="0" marR="0" lvl="0" indent="0" algn="ctr" defTabSz="22860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1500" b="0" i="0" u="none" strike="noStrike" kern="0" cap="none" spc="0" normalizeH="0" baseline="0" noProof="0">
                <a:ln>
                  <a:noFill/>
                </a:ln>
                <a:solidFill>
                  <a:schemeClr val="tx1"/>
                </a:solidFill>
                <a:effectLst>
                  <a:outerShdw blurRad="38100" dist="12700" dir="5400000" rotWithShape="0">
                    <a:srgbClr val="000000">
                      <a:alpha val="50000"/>
                    </a:srgbClr>
                  </a:outerShdw>
                </a:effectLst>
                <a:uLnTx/>
                <a:uFillTx/>
                <a:latin typeface="Gill Sans"/>
                <a:ea typeface="Gill Sans"/>
                <a:cs typeface="Gill Sans"/>
                <a:sym typeface="Gill Sans"/>
              </a:endParaRPr>
            </a:p>
          </p:txBody>
        </p:sp>
        <p:sp>
          <p:nvSpPr>
            <p:cNvPr id="15" name="Shape 490">
              <a:extLst>
                <a:ext uri="{FF2B5EF4-FFF2-40B4-BE49-F238E27FC236}">
                  <a16:creationId xmlns:a16="http://schemas.microsoft.com/office/drawing/2014/main" xmlns="" id="{A7FB3A5E-0DA1-4BAB-9772-D596DE40B29D}"/>
                </a:ext>
              </a:extLst>
            </p:cNvPr>
            <p:cNvSpPr/>
            <p:nvPr/>
          </p:nvSpPr>
          <p:spPr>
            <a:xfrm>
              <a:off x="3729070" y="1257126"/>
              <a:ext cx="8742908" cy="127119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35719" tIns="35719" rIns="35719" bIns="35719" numCol="1" anchor="ctr">
              <a:normAutofit fontScale="92500"/>
            </a:bodyPr>
            <a:lstStyle>
              <a:lvl1pPr algn="l" defTabSz="764024">
                <a:defRPr sz="4743">
                  <a:solidFill>
                    <a:srgbClr val="FFFFFF"/>
                  </a:solidFill>
                  <a:latin typeface="Avenir Book"/>
                  <a:ea typeface="Avenir Book"/>
                  <a:cs typeface="Avenir Book"/>
                  <a:sym typeface="Avenir Book"/>
                </a:defRPr>
              </a:lvl1pPr>
            </a:lstStyle>
            <a:p>
              <a:pPr marL="0" marR="0" lvl="0" indent="0" algn="l" defTabSz="764024" eaLnBrk="1" fontAlgn="auto" latinLnBrk="0" hangingPunct="0">
                <a:lnSpc>
                  <a:spcPct val="100000"/>
                </a:lnSpc>
                <a:spcBef>
                  <a:spcPts val="0"/>
                </a:spcBef>
                <a:spcAft>
                  <a:spcPts val="0"/>
                </a:spcAft>
                <a:buClrTx/>
                <a:buSzTx/>
                <a:buFontTx/>
                <a:buNone/>
                <a:tabLst/>
                <a:defRPr/>
              </a:pPr>
              <a:r>
                <a:rPr kumimoji="0" sz="2372" b="0" i="0" u="none" strike="noStrike" kern="0" cap="none" spc="0" normalizeH="0" baseline="0" noProof="0">
                  <a:ln>
                    <a:noFill/>
                  </a:ln>
                  <a:solidFill>
                    <a:schemeClr val="tx1"/>
                  </a:solidFill>
                  <a:effectLst/>
                  <a:uLnTx/>
                  <a:uFillTx/>
                  <a:latin typeface="Avenir Book"/>
                  <a:sym typeface="Avenir Book"/>
                </a:rPr>
                <a:t>Fraud caught by mistakes &amp; tips</a:t>
              </a:r>
            </a:p>
          </p:txBody>
        </p:sp>
        <p:sp>
          <p:nvSpPr>
            <p:cNvPr id="16" name="Shape 491">
              <a:extLst>
                <a:ext uri="{FF2B5EF4-FFF2-40B4-BE49-F238E27FC236}">
                  <a16:creationId xmlns:a16="http://schemas.microsoft.com/office/drawing/2014/main" xmlns="" id="{48032890-18B8-407E-9E09-3DDDC15046CB}"/>
                </a:ext>
              </a:extLst>
            </p:cNvPr>
            <p:cNvSpPr/>
            <p:nvPr/>
          </p:nvSpPr>
          <p:spPr>
            <a:xfrm>
              <a:off x="3729070" y="4618061"/>
              <a:ext cx="8543803" cy="113487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35719" tIns="35719" rIns="35719" bIns="35719" numCol="1" anchor="ctr">
              <a:normAutofit/>
            </a:bodyPr>
            <a:lstStyle>
              <a:lvl1pPr algn="l">
                <a:defRPr sz="4500">
                  <a:solidFill>
                    <a:srgbClr val="FFFFFF"/>
                  </a:solidFill>
                  <a:latin typeface="Avenir Book"/>
                  <a:ea typeface="Avenir Book"/>
                  <a:cs typeface="Avenir Book"/>
                  <a:sym typeface="Avenir Book"/>
                </a:defRPr>
              </a:lvl1pPr>
            </a:lstStyle>
            <a:p>
              <a:pPr marL="0" marR="0" lvl="0" indent="0" algn="l" defTabSz="410766" eaLnBrk="1" fontAlgn="auto" latinLnBrk="0" hangingPunct="0">
                <a:lnSpc>
                  <a:spcPct val="100000"/>
                </a:lnSpc>
                <a:spcBef>
                  <a:spcPts val="0"/>
                </a:spcBef>
                <a:spcAft>
                  <a:spcPts val="0"/>
                </a:spcAft>
                <a:buClrTx/>
                <a:buSzTx/>
                <a:buFontTx/>
                <a:buNone/>
                <a:tabLst/>
                <a:defRPr/>
              </a:pPr>
              <a:r>
                <a:rPr kumimoji="0" sz="2250" b="0" i="0" u="none" strike="noStrike" kern="0" cap="none" spc="0" normalizeH="0" baseline="0" noProof="0">
                  <a:ln>
                    <a:noFill/>
                  </a:ln>
                  <a:solidFill>
                    <a:schemeClr val="tx1"/>
                  </a:solidFill>
                  <a:effectLst/>
                  <a:uLnTx/>
                  <a:uFillTx/>
                  <a:latin typeface="Avenir Book"/>
                  <a:sym typeface="Avenir Book"/>
                </a:rPr>
                <a:t>Fraud caught by analytics</a:t>
              </a:r>
            </a:p>
          </p:txBody>
        </p:sp>
      </p:grpSp>
      <p:sp>
        <p:nvSpPr>
          <p:cNvPr id="37" name="Shape 493">
            <a:extLst>
              <a:ext uri="{FF2B5EF4-FFF2-40B4-BE49-F238E27FC236}">
                <a16:creationId xmlns:a16="http://schemas.microsoft.com/office/drawing/2014/main" xmlns="" id="{F5E75325-D1D3-434A-9FBB-69235C88E9FE}"/>
              </a:ext>
            </a:extLst>
          </p:cNvPr>
          <p:cNvSpPr/>
          <p:nvPr/>
        </p:nvSpPr>
        <p:spPr>
          <a:xfrm>
            <a:off x="611768" y="2498183"/>
            <a:ext cx="1200032" cy="1200032"/>
          </a:xfrm>
          <a:prstGeom prst="ellipse">
            <a:avLst/>
          </a:prstGeom>
          <a:solidFill>
            <a:srgbClr val="FFFFFF">
              <a:alpha val="28000"/>
            </a:srgbClr>
          </a:solidFill>
          <a:ln w="25400">
            <a:solidFill>
              <a:schemeClr val="tx1">
                <a:alpha val="16000"/>
              </a:schemeClr>
            </a:solidFill>
            <a:miter lim="400000"/>
          </a:ln>
        </p:spPr>
        <p:txBody>
          <a:bodyPr lIns="35719" tIns="35719" rIns="35719" bIns="35719" anchor="ctr"/>
          <a:lstStyle/>
          <a:p>
            <a:pPr algn="ctr" defTabSz="410766" hangingPunct="0">
              <a:defRPr sz="3200"/>
            </a:pPr>
            <a:endParaRPr sz="1600" kern="0">
              <a:solidFill>
                <a:schemeClr val="tx1"/>
              </a:solidFill>
              <a:latin typeface="Helvetica Light"/>
              <a:sym typeface="Helvetica Light"/>
            </a:endParaRPr>
          </a:p>
        </p:txBody>
      </p:sp>
      <p:sp>
        <p:nvSpPr>
          <p:cNvPr id="38" name="Shape 494">
            <a:extLst>
              <a:ext uri="{FF2B5EF4-FFF2-40B4-BE49-F238E27FC236}">
                <a16:creationId xmlns:a16="http://schemas.microsoft.com/office/drawing/2014/main" xmlns="" id="{9248E99D-1090-48F9-9AA3-6999511CFC06}"/>
              </a:ext>
            </a:extLst>
          </p:cNvPr>
          <p:cNvSpPr/>
          <p:nvPr/>
        </p:nvSpPr>
        <p:spPr>
          <a:xfrm>
            <a:off x="794027" y="2684208"/>
            <a:ext cx="835514" cy="891481"/>
          </a:xfrm>
          <a:prstGeom prst="rect">
            <a:avLst/>
          </a:prstGeom>
          <a:ln w="12700">
            <a:miter lim="400000"/>
          </a:ln>
          <a:extLst>
            <a:ext uri="{C572A759-6A51-4108-AA02-DFA0A04FC94B}">
              <ma14:wrappingTextBoxFlag xmlns:ma14="http://schemas.microsoft.com/office/mac/drawingml/2011/main" val="1"/>
            </a:ext>
          </a:extLst>
        </p:spPr>
        <p:txBody>
          <a:bodyPr lIns="35719" tIns="35719" rIns="35719" bIns="35719" anchor="ctr">
            <a:normAutofit/>
          </a:bodyPr>
          <a:lstStyle>
            <a:lvl1pPr defTabSz="468272">
              <a:defRPr sz="5700">
                <a:solidFill>
                  <a:srgbClr val="FFFFFF"/>
                </a:solidFill>
                <a:latin typeface="Avenir Heavy"/>
                <a:ea typeface="Avenir Heavy"/>
                <a:cs typeface="Avenir Heavy"/>
                <a:sym typeface="Avenir Heavy"/>
              </a:defRPr>
            </a:lvl1pPr>
          </a:lstStyle>
          <a:p>
            <a:pPr marL="0" marR="0" lvl="0" indent="0" algn="ctr" defTabSz="468272" eaLnBrk="1" fontAlgn="auto" latinLnBrk="0" hangingPunct="0">
              <a:lnSpc>
                <a:spcPct val="100000"/>
              </a:lnSpc>
              <a:spcBef>
                <a:spcPts val="0"/>
              </a:spcBef>
              <a:spcAft>
                <a:spcPts val="0"/>
              </a:spcAft>
              <a:buClrTx/>
              <a:buSzTx/>
              <a:buFontTx/>
              <a:buNone/>
              <a:tabLst/>
              <a:defRPr/>
            </a:pPr>
            <a:r>
              <a:rPr kumimoji="0" sz="2850" b="0" i="0" u="none" strike="noStrike" kern="0" cap="none" spc="0" normalizeH="0" baseline="0" noProof="0" dirty="0">
                <a:ln>
                  <a:noFill/>
                </a:ln>
                <a:solidFill>
                  <a:schemeClr val="tx1">
                    <a:lumMod val="50000"/>
                    <a:lumOff val="50000"/>
                  </a:schemeClr>
                </a:solidFill>
                <a:effectLst/>
                <a:uLnTx/>
                <a:uFillTx/>
                <a:latin typeface="Avenir Heavy"/>
                <a:sym typeface="Avenir Heavy"/>
              </a:rPr>
              <a:t>40%</a:t>
            </a:r>
          </a:p>
        </p:txBody>
      </p:sp>
      <p:sp>
        <p:nvSpPr>
          <p:cNvPr id="39" name="Shape 495">
            <a:extLst>
              <a:ext uri="{FF2B5EF4-FFF2-40B4-BE49-F238E27FC236}">
                <a16:creationId xmlns:a16="http://schemas.microsoft.com/office/drawing/2014/main" xmlns="" id="{DBED2028-B3D4-46E3-AC82-3C0E3AB61B5D}"/>
              </a:ext>
            </a:extLst>
          </p:cNvPr>
          <p:cNvSpPr/>
          <p:nvPr/>
        </p:nvSpPr>
        <p:spPr>
          <a:xfrm>
            <a:off x="611768" y="4104268"/>
            <a:ext cx="1200032" cy="1200032"/>
          </a:xfrm>
          <a:prstGeom prst="ellipse">
            <a:avLst/>
          </a:prstGeom>
          <a:solidFill>
            <a:srgbClr val="FFFFFF">
              <a:alpha val="29000"/>
            </a:srgbClr>
          </a:solidFill>
          <a:ln w="25400">
            <a:solidFill>
              <a:schemeClr val="tx1">
                <a:alpha val="16000"/>
              </a:schemeClr>
            </a:solidFill>
            <a:miter lim="400000"/>
          </a:ln>
        </p:spPr>
        <p:txBody>
          <a:bodyPr lIns="35719" tIns="35719" rIns="35719" bIns="35719" anchor="ctr"/>
          <a:lstStyle/>
          <a:p>
            <a:pPr algn="ctr" defTabSz="410766" hangingPunct="0">
              <a:defRPr sz="3200"/>
            </a:pPr>
            <a:endParaRPr sz="1600" kern="0">
              <a:solidFill>
                <a:schemeClr val="tx1"/>
              </a:solidFill>
              <a:latin typeface="Helvetica Light"/>
              <a:sym typeface="Helvetica Light"/>
            </a:endParaRPr>
          </a:p>
        </p:txBody>
      </p:sp>
      <p:sp>
        <p:nvSpPr>
          <p:cNvPr id="40" name="Shape 496">
            <a:extLst>
              <a:ext uri="{FF2B5EF4-FFF2-40B4-BE49-F238E27FC236}">
                <a16:creationId xmlns:a16="http://schemas.microsoft.com/office/drawing/2014/main" xmlns="" id="{8C73340D-67E4-4FDB-B5AB-BC6076388C42}"/>
              </a:ext>
            </a:extLst>
          </p:cNvPr>
          <p:cNvSpPr/>
          <p:nvPr/>
        </p:nvSpPr>
        <p:spPr>
          <a:xfrm>
            <a:off x="899212" y="4408874"/>
            <a:ext cx="625145" cy="667020"/>
          </a:xfrm>
          <a:prstGeom prst="rect">
            <a:avLst/>
          </a:prstGeom>
          <a:ln w="12700">
            <a:miter lim="400000"/>
          </a:ln>
          <a:extLst>
            <a:ext uri="{C572A759-6A51-4108-AA02-DFA0A04FC94B}">
              <ma14:wrappingTextBoxFlag xmlns:ma14="http://schemas.microsoft.com/office/mac/drawingml/2011/main" val="1"/>
            </a:ext>
          </a:extLst>
        </p:spPr>
        <p:txBody>
          <a:bodyPr lIns="35719" tIns="35719" rIns="35719" bIns="35719" anchor="ctr">
            <a:normAutofit/>
          </a:bodyPr>
          <a:lstStyle>
            <a:lvl1pPr defTabSz="476488">
              <a:defRPr sz="5800">
                <a:solidFill>
                  <a:srgbClr val="FFFFFF"/>
                </a:solidFill>
                <a:latin typeface="Avenir Heavy"/>
                <a:ea typeface="Avenir Heavy"/>
                <a:cs typeface="Avenir Heavy"/>
                <a:sym typeface="Avenir Heavy"/>
              </a:defRPr>
            </a:lvl1pPr>
          </a:lstStyle>
          <a:p>
            <a:pPr marL="0" marR="0" lvl="0" indent="0" algn="ctr" defTabSz="476488" eaLnBrk="1" fontAlgn="auto" latinLnBrk="0" hangingPunct="0">
              <a:lnSpc>
                <a:spcPct val="100000"/>
              </a:lnSpc>
              <a:spcBef>
                <a:spcPts val="0"/>
              </a:spcBef>
              <a:spcAft>
                <a:spcPts val="0"/>
              </a:spcAft>
              <a:buClrTx/>
              <a:buSzTx/>
              <a:buFontTx/>
              <a:buNone/>
              <a:tabLst/>
              <a:defRPr/>
            </a:pPr>
            <a:r>
              <a:rPr kumimoji="0" sz="2900" b="0" i="0" u="none" strike="noStrike" kern="0" cap="none" spc="0" normalizeH="0" baseline="0" noProof="0">
                <a:ln>
                  <a:noFill/>
                </a:ln>
                <a:solidFill>
                  <a:schemeClr val="tx1">
                    <a:lumMod val="50000"/>
                    <a:lumOff val="50000"/>
                  </a:schemeClr>
                </a:solidFill>
                <a:effectLst/>
                <a:uLnTx/>
                <a:uFillTx/>
                <a:latin typeface="Avenir Heavy"/>
                <a:sym typeface="Avenir Heavy"/>
              </a:rPr>
              <a:t>3%</a:t>
            </a:r>
          </a:p>
        </p:txBody>
      </p:sp>
      <p:sp>
        <p:nvSpPr>
          <p:cNvPr id="41" name="Shape 497">
            <a:extLst>
              <a:ext uri="{FF2B5EF4-FFF2-40B4-BE49-F238E27FC236}">
                <a16:creationId xmlns:a16="http://schemas.microsoft.com/office/drawing/2014/main" xmlns="" id="{51EADF0B-3B93-4D20-AAFE-D50453A7FA9D}"/>
              </a:ext>
            </a:extLst>
          </p:cNvPr>
          <p:cNvSpPr/>
          <p:nvPr/>
        </p:nvSpPr>
        <p:spPr>
          <a:xfrm>
            <a:off x="8811217" y="3444545"/>
            <a:ext cx="2299560" cy="534694"/>
          </a:xfrm>
          <a:prstGeom prst="rect">
            <a:avLst/>
          </a:prstGeom>
          <a:gradFill>
            <a:gsLst>
              <a:gs pos="2000">
                <a:srgbClr val="19B798"/>
              </a:gs>
              <a:gs pos="98000">
                <a:srgbClr val="30A2FD"/>
              </a:gs>
            </a:gsLst>
            <a:lin ang="2400000" scaled="0"/>
          </a:gradFill>
          <a:ln w="12700">
            <a:miter lim="400000"/>
          </a:ln>
          <a:extLst>
            <a:ext uri="{C572A759-6A51-4108-AA02-DFA0A04FC94B}">
              <ma14:wrappingTextBoxFlag xmlns:ma14="http://schemas.microsoft.com/office/mac/drawingml/2011/main" val="1"/>
            </a:ext>
          </a:extLst>
        </p:spPr>
        <p:txBody>
          <a:bodyPr lIns="0" tIns="0" rIns="0" bIns="0" anchor="ctr"/>
          <a:lstStyle/>
          <a:p>
            <a:pPr algn="ctr" defTabSz="292100" hangingPunct="0">
              <a:defRPr sz="2500" cap="all">
                <a:solidFill>
                  <a:srgbClr val="FFFFFF"/>
                </a:solidFill>
                <a:latin typeface="Helvetica Neue Light"/>
                <a:ea typeface="Helvetica Neue Light"/>
                <a:cs typeface="Helvetica Neue Light"/>
                <a:sym typeface="Helvetica Neue Light"/>
              </a:defRPr>
            </a:pPr>
            <a:endParaRPr sz="1250" kern="0" cap="all">
              <a:solidFill>
                <a:schemeClr val="tx1"/>
              </a:solidFill>
              <a:latin typeface="Helvetica Neue Light"/>
              <a:ea typeface="Helvetica Neue Light"/>
              <a:cs typeface="Helvetica Neue Light"/>
              <a:sym typeface="Helvetica Neue Light"/>
            </a:endParaRPr>
          </a:p>
          <a:p>
            <a:pPr algn="ctr" defTabSz="292100" hangingPunct="0">
              <a:defRPr sz="2500" cap="all">
                <a:solidFill>
                  <a:srgbClr val="FFFFFF"/>
                </a:solidFill>
                <a:latin typeface="Helvetica Neue Light"/>
                <a:ea typeface="Helvetica Neue Light"/>
                <a:cs typeface="Helvetica Neue Light"/>
                <a:sym typeface="Helvetica Neue Light"/>
              </a:defRPr>
            </a:pPr>
            <a:endParaRPr sz="1250" kern="0" cap="all">
              <a:solidFill>
                <a:schemeClr val="tx1"/>
              </a:solidFill>
              <a:latin typeface="Helvetica Neue Light"/>
              <a:ea typeface="Helvetica Neue Light"/>
              <a:cs typeface="Helvetica Neue Light"/>
              <a:sym typeface="Helvetica Neue Light"/>
            </a:endParaRPr>
          </a:p>
        </p:txBody>
      </p:sp>
      <p:sp>
        <p:nvSpPr>
          <p:cNvPr id="42" name="Shape 498">
            <a:extLst>
              <a:ext uri="{FF2B5EF4-FFF2-40B4-BE49-F238E27FC236}">
                <a16:creationId xmlns:a16="http://schemas.microsoft.com/office/drawing/2014/main" xmlns="" id="{CE0846E8-3B1F-4312-BFC1-246CE2464D7A}"/>
              </a:ext>
            </a:extLst>
          </p:cNvPr>
          <p:cNvSpPr/>
          <p:nvPr/>
        </p:nvSpPr>
        <p:spPr>
          <a:xfrm>
            <a:off x="8850071" y="3378382"/>
            <a:ext cx="2221852" cy="667020"/>
          </a:xfrm>
          <a:prstGeom prst="rect">
            <a:avLst/>
          </a:prstGeom>
          <a:ln w="12700">
            <a:miter lim="400000"/>
          </a:ln>
          <a:extLst>
            <a:ext uri="{C572A759-6A51-4108-AA02-DFA0A04FC94B}">
              <ma14:wrappingTextBoxFlag xmlns:ma14="http://schemas.microsoft.com/office/mac/drawingml/2011/main" val="1"/>
            </a:ext>
          </a:extLst>
        </p:spPr>
        <p:txBody>
          <a:bodyPr lIns="35719" tIns="35719" rIns="35719" bIns="35719" anchor="ctr">
            <a:normAutofit/>
          </a:bodyPr>
          <a:lstStyle>
            <a:lvl1pPr defTabSz="336827">
              <a:defRPr sz="3813">
                <a:solidFill>
                  <a:srgbClr val="FFFFFF"/>
                </a:solidFill>
                <a:latin typeface="Avenir Heavy"/>
                <a:ea typeface="Avenir Heavy"/>
                <a:cs typeface="Avenir Heavy"/>
                <a:sym typeface="Avenir Heavy"/>
              </a:defRPr>
            </a:lvl1pPr>
          </a:lstStyle>
          <a:p>
            <a:pPr marL="0" marR="0" lvl="0" indent="0" algn="ctr" defTabSz="336827" eaLnBrk="1" fontAlgn="auto" latinLnBrk="0" hangingPunct="0">
              <a:lnSpc>
                <a:spcPct val="100000"/>
              </a:lnSpc>
              <a:spcBef>
                <a:spcPts val="0"/>
              </a:spcBef>
              <a:spcAft>
                <a:spcPts val="0"/>
              </a:spcAft>
              <a:buClrTx/>
              <a:buSzTx/>
              <a:buFontTx/>
              <a:buNone/>
              <a:tabLst/>
              <a:defRPr/>
            </a:pPr>
            <a:r>
              <a:rPr kumimoji="0" lang="en-CA" sz="1907" b="0" i="0" u="none" strike="noStrike" kern="0" cap="none" spc="0" normalizeH="0" baseline="0" noProof="0" dirty="0" smtClean="0">
                <a:ln>
                  <a:noFill/>
                </a:ln>
                <a:solidFill>
                  <a:schemeClr val="bg1"/>
                </a:solidFill>
                <a:effectLst/>
                <a:uLnTx/>
                <a:uFillTx/>
                <a:latin typeface="Avenir Heavy"/>
                <a:sym typeface="Avenir Heavy"/>
              </a:rPr>
              <a:t>Months to Detect</a:t>
            </a:r>
            <a:endParaRPr kumimoji="0" sz="1907" b="0" i="0" u="none" strike="noStrike" kern="0" cap="none" spc="0" normalizeH="0" baseline="0" noProof="0" dirty="0">
              <a:ln>
                <a:noFill/>
              </a:ln>
              <a:solidFill>
                <a:schemeClr val="bg1"/>
              </a:solidFill>
              <a:effectLst/>
              <a:uLnTx/>
              <a:uFillTx/>
              <a:latin typeface="Avenir Heavy"/>
              <a:sym typeface="Avenir Heavy"/>
            </a:endParaRPr>
          </a:p>
        </p:txBody>
      </p:sp>
      <p:sp>
        <p:nvSpPr>
          <p:cNvPr id="43" name="Shape 500">
            <a:extLst>
              <a:ext uri="{FF2B5EF4-FFF2-40B4-BE49-F238E27FC236}">
                <a16:creationId xmlns:a16="http://schemas.microsoft.com/office/drawing/2014/main" xmlns="" id="{C7A2E58A-F966-4AEF-9F24-911052BFE538}"/>
              </a:ext>
            </a:extLst>
          </p:cNvPr>
          <p:cNvSpPr/>
          <p:nvPr/>
        </p:nvSpPr>
        <p:spPr>
          <a:xfrm>
            <a:off x="8811217" y="2107489"/>
            <a:ext cx="2299560" cy="133967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0"/>
                </a:lnTo>
                <a:cubicBezTo>
                  <a:pt x="21600" y="0"/>
                  <a:pt x="0" y="0"/>
                  <a:pt x="0" y="0"/>
                </a:cubicBezTo>
                <a:close/>
              </a:path>
            </a:pathLst>
          </a:custGeom>
          <a:solidFill>
            <a:srgbClr val="FFFFFF"/>
          </a:solidFill>
          <a:ln w="12700">
            <a:miter lim="400000"/>
          </a:ln>
          <a:extLst>
            <a:ext uri="{C572A759-6A51-4108-AA02-DFA0A04FC94B}">
              <ma14:wrappingTextBoxFlag xmlns:ma14="http://schemas.microsoft.com/office/mac/drawingml/2011/main" val="1"/>
            </a:ext>
          </a:extLst>
        </p:spPr>
        <p:txBody>
          <a:bodyPr lIns="0" tIns="0" rIns="0" bIns="0" anchor="ctr"/>
          <a:lstStyle>
            <a:lvl1pPr defTabSz="457200">
              <a:lnSpc>
                <a:spcPct val="80000"/>
              </a:lnSpc>
              <a:spcBef>
                <a:spcPts val="5500"/>
              </a:spcBef>
              <a:defRPr sz="20000">
                <a:solidFill>
                  <a:srgbClr val="23BDA5"/>
                </a:solidFill>
                <a:latin typeface="Avenir Heavy"/>
                <a:ea typeface="Avenir Heavy"/>
                <a:cs typeface="Avenir Heavy"/>
                <a:sym typeface="Avenir Heavy"/>
              </a:defRPr>
            </a:lvl1pPr>
          </a:lstStyle>
          <a:p>
            <a:pPr marL="0" marR="0" lvl="0" indent="0" algn="ctr" defTabSz="457200" eaLnBrk="1" fontAlgn="auto" latinLnBrk="0" hangingPunct="0">
              <a:lnSpc>
                <a:spcPct val="80000"/>
              </a:lnSpc>
              <a:spcBef>
                <a:spcPts val="5500"/>
              </a:spcBef>
              <a:spcAft>
                <a:spcPts val="0"/>
              </a:spcAft>
              <a:buClrTx/>
              <a:buSzTx/>
              <a:buFontTx/>
              <a:buNone/>
              <a:tabLst/>
              <a:defRPr/>
            </a:pPr>
            <a:r>
              <a:rPr kumimoji="0" sz="6950" b="0" i="0" u="none" strike="noStrike" kern="0" cap="none" spc="0" normalizeH="0" baseline="0" noProof="0" dirty="0">
                <a:ln>
                  <a:noFill/>
                </a:ln>
                <a:solidFill>
                  <a:schemeClr val="tx1">
                    <a:lumMod val="65000"/>
                    <a:lumOff val="35000"/>
                  </a:schemeClr>
                </a:solidFill>
                <a:effectLst/>
                <a:uLnTx/>
                <a:uFillTx/>
                <a:latin typeface="Avenir Heavy"/>
                <a:sym typeface="Avenir Heavy"/>
              </a:rPr>
              <a:t>32</a:t>
            </a:r>
          </a:p>
        </p:txBody>
      </p:sp>
      <p:sp>
        <p:nvSpPr>
          <p:cNvPr id="44" name="Shape 497">
            <a:extLst>
              <a:ext uri="{FF2B5EF4-FFF2-40B4-BE49-F238E27FC236}">
                <a16:creationId xmlns:a16="http://schemas.microsoft.com/office/drawing/2014/main" xmlns="" id="{B5DBB032-E300-4592-AB1C-19B69C41852C}"/>
              </a:ext>
            </a:extLst>
          </p:cNvPr>
          <p:cNvSpPr/>
          <p:nvPr/>
        </p:nvSpPr>
        <p:spPr>
          <a:xfrm>
            <a:off x="8811217" y="5928401"/>
            <a:ext cx="2299560" cy="534694"/>
          </a:xfrm>
          <a:prstGeom prst="rect">
            <a:avLst/>
          </a:prstGeom>
          <a:gradFill>
            <a:gsLst>
              <a:gs pos="0">
                <a:srgbClr val="19B798"/>
              </a:gs>
              <a:gs pos="100000">
                <a:srgbClr val="30A2FD"/>
              </a:gs>
            </a:gsLst>
            <a:lin ang="2415930"/>
          </a:gradFill>
          <a:ln w="12700">
            <a:miter lim="400000"/>
          </a:ln>
          <a:extLst>
            <a:ext uri="{C572A759-6A51-4108-AA02-DFA0A04FC94B}">
              <ma14:wrappingTextBoxFlag xmlns:ma14="http://schemas.microsoft.com/office/mac/drawingml/2011/main" val="1"/>
            </a:ext>
          </a:extLst>
        </p:spPr>
        <p:txBody>
          <a:bodyPr lIns="0" tIns="0" rIns="0" bIns="0" anchor="ctr"/>
          <a:lstStyle/>
          <a:p>
            <a:pPr algn="ctr" defTabSz="292100" hangingPunct="0">
              <a:defRPr sz="2500" cap="all">
                <a:solidFill>
                  <a:srgbClr val="FFFFFF"/>
                </a:solidFill>
                <a:latin typeface="Helvetica Neue Light"/>
                <a:ea typeface="Helvetica Neue Light"/>
                <a:cs typeface="Helvetica Neue Light"/>
                <a:sym typeface="Helvetica Neue Light"/>
              </a:defRPr>
            </a:pPr>
            <a:endParaRPr sz="1250" kern="0" cap="all">
              <a:solidFill>
                <a:schemeClr val="tx1"/>
              </a:solidFill>
              <a:latin typeface="Helvetica Neue Light"/>
              <a:ea typeface="Helvetica Neue Light"/>
              <a:cs typeface="Helvetica Neue Light"/>
              <a:sym typeface="Helvetica Neue Light"/>
            </a:endParaRPr>
          </a:p>
          <a:p>
            <a:pPr algn="ctr" defTabSz="292100" hangingPunct="0">
              <a:defRPr sz="2500" cap="all">
                <a:solidFill>
                  <a:srgbClr val="FFFFFF"/>
                </a:solidFill>
                <a:latin typeface="Helvetica Neue Light"/>
                <a:ea typeface="Helvetica Neue Light"/>
                <a:cs typeface="Helvetica Neue Light"/>
                <a:sym typeface="Helvetica Neue Light"/>
              </a:defRPr>
            </a:pPr>
            <a:endParaRPr sz="1250" kern="0" cap="all">
              <a:solidFill>
                <a:schemeClr val="tx1"/>
              </a:solidFill>
              <a:latin typeface="Helvetica Neue Light"/>
              <a:ea typeface="Helvetica Neue Light"/>
              <a:cs typeface="Helvetica Neue Light"/>
              <a:sym typeface="Helvetica Neue Light"/>
            </a:endParaRPr>
          </a:p>
        </p:txBody>
      </p:sp>
      <p:sp>
        <p:nvSpPr>
          <p:cNvPr id="45" name="Shape 498">
            <a:extLst>
              <a:ext uri="{FF2B5EF4-FFF2-40B4-BE49-F238E27FC236}">
                <a16:creationId xmlns:a16="http://schemas.microsoft.com/office/drawing/2014/main" xmlns="" id="{C0820EB9-5E37-4F8D-835D-DDA02AD8CFD3}"/>
              </a:ext>
            </a:extLst>
          </p:cNvPr>
          <p:cNvSpPr/>
          <p:nvPr/>
        </p:nvSpPr>
        <p:spPr>
          <a:xfrm>
            <a:off x="8749311" y="5697867"/>
            <a:ext cx="2423371" cy="995761"/>
          </a:xfrm>
          <a:prstGeom prst="rect">
            <a:avLst/>
          </a:prstGeom>
          <a:ln w="12700">
            <a:miter lim="400000"/>
          </a:ln>
          <a:extLst>
            <a:ext uri="{C572A759-6A51-4108-AA02-DFA0A04FC94B}">
              <ma14:wrappingTextBoxFlag xmlns:ma14="http://schemas.microsoft.com/office/mac/drawingml/2011/main" val="1"/>
            </a:ext>
          </a:extLst>
        </p:spPr>
        <p:txBody>
          <a:bodyPr lIns="35719" tIns="35719" rIns="35719" bIns="35719" anchor="ctr">
            <a:normAutofit/>
          </a:bodyPr>
          <a:lstStyle>
            <a:lvl1pPr defTabSz="336827">
              <a:defRPr sz="3813">
                <a:solidFill>
                  <a:srgbClr val="FFFFFF"/>
                </a:solidFill>
                <a:latin typeface="Avenir Heavy"/>
                <a:ea typeface="Avenir Heavy"/>
                <a:cs typeface="Avenir Heavy"/>
                <a:sym typeface="Avenir Heavy"/>
              </a:defRPr>
            </a:lvl1pPr>
          </a:lstStyle>
          <a:p>
            <a:pPr marL="0" marR="0" lvl="0" indent="0" algn="ctr" defTabSz="336827" eaLnBrk="1" fontAlgn="auto" latinLnBrk="0" hangingPunct="0">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bg1"/>
                </a:solidFill>
                <a:effectLst/>
                <a:uLnTx/>
                <a:uFillTx/>
                <a:latin typeface="Avenir Heavy"/>
                <a:sym typeface="Avenir Heavy"/>
              </a:rPr>
              <a:t>Surge in fraud incidents </a:t>
            </a:r>
          </a:p>
          <a:p>
            <a:pPr marL="0" marR="0" lvl="0" indent="0" algn="ctr" defTabSz="336827" eaLnBrk="1" fontAlgn="auto" latinLnBrk="0" hangingPunct="0">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bg1"/>
                </a:solidFill>
                <a:effectLst/>
                <a:uLnTx/>
                <a:uFillTx/>
                <a:latin typeface="Avenir Heavy"/>
                <a:sym typeface="Avenir Heavy"/>
              </a:rPr>
              <a:t>the last 10 years</a:t>
            </a:r>
            <a:endParaRPr kumimoji="0" sz="1600" b="0" i="0" u="none" strike="noStrike" kern="0" cap="none" spc="0" normalizeH="0" baseline="0" noProof="0" dirty="0">
              <a:ln>
                <a:noFill/>
              </a:ln>
              <a:solidFill>
                <a:schemeClr val="bg1"/>
              </a:solidFill>
              <a:effectLst/>
              <a:uLnTx/>
              <a:uFillTx/>
              <a:latin typeface="Avenir Heavy"/>
              <a:sym typeface="Avenir Heavy"/>
            </a:endParaRPr>
          </a:p>
        </p:txBody>
      </p:sp>
      <p:sp>
        <p:nvSpPr>
          <p:cNvPr id="46" name="Shape 500">
            <a:extLst>
              <a:ext uri="{FF2B5EF4-FFF2-40B4-BE49-F238E27FC236}">
                <a16:creationId xmlns:a16="http://schemas.microsoft.com/office/drawing/2014/main" xmlns="" id="{CD7D73E6-A303-459C-9FF9-48F26A6FBEFD}"/>
              </a:ext>
            </a:extLst>
          </p:cNvPr>
          <p:cNvSpPr/>
          <p:nvPr/>
        </p:nvSpPr>
        <p:spPr>
          <a:xfrm>
            <a:off x="8811217" y="4619618"/>
            <a:ext cx="2299560" cy="133967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0"/>
                </a:lnTo>
                <a:cubicBezTo>
                  <a:pt x="21600" y="0"/>
                  <a:pt x="0" y="0"/>
                  <a:pt x="0" y="0"/>
                </a:cubicBezTo>
                <a:close/>
              </a:path>
            </a:pathLst>
          </a:custGeom>
          <a:solidFill>
            <a:srgbClr val="FFFFFF"/>
          </a:solidFill>
          <a:ln w="12700">
            <a:miter lim="400000"/>
          </a:ln>
          <a:extLst>
            <a:ext uri="{C572A759-6A51-4108-AA02-DFA0A04FC94B}">
              <ma14:wrappingTextBoxFlag xmlns:ma14="http://schemas.microsoft.com/office/mac/drawingml/2011/main" val="1"/>
            </a:ext>
          </a:extLst>
        </p:spPr>
        <p:txBody>
          <a:bodyPr lIns="0" tIns="0" rIns="0" bIns="0" anchor="ctr"/>
          <a:lstStyle>
            <a:lvl1pPr defTabSz="457200">
              <a:lnSpc>
                <a:spcPct val="80000"/>
              </a:lnSpc>
              <a:spcBef>
                <a:spcPts val="5500"/>
              </a:spcBef>
              <a:defRPr sz="20000">
                <a:solidFill>
                  <a:srgbClr val="23BDA5"/>
                </a:solidFill>
                <a:latin typeface="Avenir Heavy"/>
                <a:ea typeface="Avenir Heavy"/>
                <a:cs typeface="Avenir Heavy"/>
                <a:sym typeface="Avenir Heavy"/>
              </a:defRPr>
            </a:lvl1pPr>
          </a:lstStyle>
          <a:p>
            <a:pPr marL="0" marR="0" lvl="0" indent="0" algn="ctr" defTabSz="457200" eaLnBrk="1" fontAlgn="auto" latinLnBrk="0" hangingPunct="0">
              <a:lnSpc>
                <a:spcPct val="80000"/>
              </a:lnSpc>
              <a:spcBef>
                <a:spcPts val="5500"/>
              </a:spcBef>
              <a:spcAft>
                <a:spcPts val="0"/>
              </a:spcAft>
              <a:buClrTx/>
              <a:buSzTx/>
              <a:buFontTx/>
              <a:buNone/>
              <a:tabLst/>
              <a:defRPr/>
            </a:pPr>
            <a:r>
              <a:rPr kumimoji="0" lang="en-US" sz="6950" b="0" i="0" u="none" strike="noStrike" kern="0" cap="none" spc="0" normalizeH="0" baseline="0" noProof="0" dirty="0">
                <a:ln>
                  <a:noFill/>
                </a:ln>
                <a:solidFill>
                  <a:schemeClr val="tx1">
                    <a:lumMod val="65000"/>
                    <a:lumOff val="35000"/>
                  </a:schemeClr>
                </a:solidFill>
                <a:effectLst/>
                <a:uLnTx/>
                <a:uFillTx/>
                <a:latin typeface="Avenir Heavy"/>
                <a:sym typeface="Avenir Heavy"/>
              </a:rPr>
              <a:t>80</a:t>
            </a:r>
            <a:r>
              <a:rPr kumimoji="0" lang="en-US" sz="4850" b="0" i="0" u="none" strike="noStrike" kern="0" cap="none" spc="0" normalizeH="0" baseline="0" noProof="0" dirty="0">
                <a:ln>
                  <a:noFill/>
                </a:ln>
                <a:solidFill>
                  <a:schemeClr val="tx1">
                    <a:lumMod val="65000"/>
                    <a:lumOff val="35000"/>
                  </a:schemeClr>
                </a:solidFill>
                <a:effectLst/>
                <a:uLnTx/>
                <a:uFillTx/>
                <a:latin typeface="Avenir Heavy"/>
                <a:sym typeface="Avenir Heavy"/>
              </a:rPr>
              <a:t>%</a:t>
            </a:r>
            <a:endParaRPr kumimoji="0" sz="6950" b="0" i="0" u="none" strike="noStrike" kern="0" cap="none" spc="0" normalizeH="0" baseline="0" noProof="0" dirty="0">
              <a:ln>
                <a:noFill/>
              </a:ln>
              <a:solidFill>
                <a:schemeClr val="tx1">
                  <a:lumMod val="65000"/>
                  <a:lumOff val="35000"/>
                </a:schemeClr>
              </a:solidFill>
              <a:effectLst/>
              <a:uLnTx/>
              <a:uFillTx/>
              <a:latin typeface="Avenir Heavy"/>
              <a:sym typeface="Avenir Heavy"/>
            </a:endParaRPr>
          </a:p>
        </p:txBody>
      </p:sp>
      <p:sp>
        <p:nvSpPr>
          <p:cNvPr id="47" name="Shape 499">
            <a:extLst>
              <a:ext uri="{FF2B5EF4-FFF2-40B4-BE49-F238E27FC236}">
                <a16:creationId xmlns:a16="http://schemas.microsoft.com/office/drawing/2014/main" xmlns="" id="{3B1DA29B-AA01-45A3-BDA0-8EB290292423}"/>
              </a:ext>
            </a:extLst>
          </p:cNvPr>
          <p:cNvSpPr/>
          <p:nvPr/>
        </p:nvSpPr>
        <p:spPr>
          <a:xfrm>
            <a:off x="192661" y="6360548"/>
            <a:ext cx="12028861" cy="295274"/>
          </a:xfrm>
          <a:prstGeom prst="rect">
            <a:avLst/>
          </a:prstGeom>
          <a:ln w="12700">
            <a:miter lim="400000"/>
          </a:ln>
          <a:extLst>
            <a:ext uri="{C572A759-6A51-4108-AA02-DFA0A04FC94B}">
              <ma14:wrappingTextBoxFlag xmlns:ma14="http://schemas.microsoft.com/office/mac/drawingml/2011/main" val="1"/>
            </a:ext>
          </a:extLst>
        </p:spPr>
        <p:txBody>
          <a:bodyPr lIns="35719" tIns="35719" rIns="35719" bIns="35719" anchor="ctr">
            <a:spAutoFit/>
          </a:bodyPr>
          <a:lstStyle>
            <a:lvl1pPr algn="l">
              <a:defRPr sz="2900">
                <a:solidFill>
                  <a:srgbClr val="B5E4FE"/>
                </a:solidFill>
                <a:latin typeface="Avenir Book"/>
                <a:ea typeface="Avenir Book"/>
                <a:cs typeface="Avenir Book"/>
                <a:sym typeface="Avenir Book"/>
              </a:defRPr>
            </a:lvl1pPr>
          </a:lstStyle>
          <a:p>
            <a:pPr defTabSz="410766" hangingPunct="0"/>
            <a:r>
              <a:rPr sz="1450" kern="0">
                <a:solidFill>
                  <a:schemeClr val="tx1"/>
                </a:solidFill>
              </a:rPr>
              <a:t>Source: Association of Certified Fraud Examiners, International Institute of Auditors</a:t>
            </a:r>
          </a:p>
        </p:txBody>
      </p:sp>
    </p:spTree>
    <p:extLst>
      <p:ext uri="{BB962C8B-B14F-4D97-AF65-F5344CB8AC3E}">
        <p14:creationId xmlns:p14="http://schemas.microsoft.com/office/powerpoint/2010/main" val="9035970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978"/>
        <p:cNvGrpSpPr/>
        <p:nvPr/>
      </p:nvGrpSpPr>
      <p:grpSpPr>
        <a:xfrm>
          <a:off x="0" y="0"/>
          <a:ext cx="0" cy="0"/>
          <a:chOff x="0" y="0"/>
          <a:chExt cx="0" cy="0"/>
        </a:xfrm>
      </p:grpSpPr>
      <p:cxnSp>
        <p:nvCxnSpPr>
          <p:cNvPr id="979" name="Shape 979"/>
          <p:cNvCxnSpPr/>
          <p:nvPr/>
        </p:nvCxnSpPr>
        <p:spPr>
          <a:xfrm>
            <a:off x="4675866" y="2353375"/>
            <a:ext cx="0" cy="3132899"/>
          </a:xfrm>
          <a:prstGeom prst="straightConnector1">
            <a:avLst/>
          </a:prstGeom>
          <a:noFill/>
          <a:ln w="25400" cap="rnd" cmpd="sng">
            <a:solidFill>
              <a:srgbClr val="A5A5A5"/>
            </a:solidFill>
            <a:prstDash val="dot"/>
            <a:miter lim="8000"/>
            <a:headEnd type="none" w="med" len="med"/>
            <a:tailEnd type="none" w="med" len="med"/>
          </a:ln>
        </p:spPr>
      </p:cxnSp>
      <p:sp>
        <p:nvSpPr>
          <p:cNvPr id="980" name="Shape 980"/>
          <p:cNvSpPr/>
          <p:nvPr/>
        </p:nvSpPr>
        <p:spPr>
          <a:xfrm>
            <a:off x="4491787" y="3764712"/>
            <a:ext cx="338999" cy="392399"/>
          </a:xfrm>
          <a:prstGeom prst="rect">
            <a:avLst/>
          </a:prstGeom>
          <a:solidFill>
            <a:schemeClr val="lt1"/>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Avenir"/>
              <a:ea typeface="Avenir"/>
              <a:cs typeface="Avenir"/>
              <a:sym typeface="Avenir"/>
            </a:endParaRPr>
          </a:p>
        </p:txBody>
      </p:sp>
      <p:sp>
        <p:nvSpPr>
          <p:cNvPr id="981" name="Shape 981"/>
          <p:cNvSpPr/>
          <p:nvPr/>
        </p:nvSpPr>
        <p:spPr>
          <a:xfrm>
            <a:off x="0" y="0"/>
            <a:ext cx="12192000" cy="1534199"/>
          </a:xfrm>
          <a:prstGeom prst="rect">
            <a:avLst/>
          </a:prstGeom>
          <a:gradFill>
            <a:gsLst>
              <a:gs pos="0">
                <a:srgbClr val="11B595"/>
              </a:gs>
              <a:gs pos="99000">
                <a:srgbClr val="31A2FF"/>
              </a:gs>
              <a:gs pos="100000">
                <a:srgbClr val="31A2FF"/>
              </a:gs>
            </a:gsLst>
            <a:lin ang="0" scaled="0"/>
          </a:gra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chemeClr val="lt1"/>
              </a:buClr>
              <a:buSzPct val="25000"/>
              <a:buFont typeface="Avenir"/>
              <a:buNone/>
            </a:pPr>
            <a:r>
              <a:rPr lang="en-US" sz="3600" b="1" i="0" u="none" strike="noStrike" cap="none">
                <a:solidFill>
                  <a:schemeClr val="lt1"/>
                </a:solidFill>
                <a:latin typeface="Avenir"/>
                <a:ea typeface="Avenir"/>
                <a:cs typeface="Avenir"/>
                <a:sym typeface="Avenir"/>
              </a:rPr>
              <a:t>MindBridge Ai Auditor</a:t>
            </a:r>
            <a:r>
              <a:rPr lang="en-US" sz="3600" b="1" i="0" u="none" strike="noStrike" cap="none" baseline="30000">
                <a:solidFill>
                  <a:schemeClr val="lt1"/>
                </a:solidFill>
                <a:latin typeface="Avenir"/>
                <a:ea typeface="Avenir"/>
                <a:cs typeface="Avenir"/>
                <a:sym typeface="Avenir"/>
              </a:rPr>
              <a:t>™</a:t>
            </a:r>
            <a:r>
              <a:rPr lang="en-US" sz="3600" b="1" i="0" u="none" strike="noStrike" cap="none">
                <a:solidFill>
                  <a:schemeClr val="lt1"/>
                </a:solidFill>
                <a:latin typeface="Avenir"/>
                <a:ea typeface="Avenir"/>
                <a:cs typeface="Avenir"/>
                <a:sym typeface="Avenir"/>
              </a:rPr>
              <a:t> Uncovers Material Irregularities Using a Hybrid Approach</a:t>
            </a:r>
          </a:p>
        </p:txBody>
      </p:sp>
      <p:sp>
        <p:nvSpPr>
          <p:cNvPr id="982" name="Shape 982"/>
          <p:cNvSpPr txBox="1">
            <a:spLocks noGrp="1"/>
          </p:cNvSpPr>
          <p:nvPr>
            <p:ph type="ftr" idx="11"/>
          </p:nvPr>
        </p:nvSpPr>
        <p:spPr>
          <a:xfrm>
            <a:off x="4659823" y="6463442"/>
            <a:ext cx="2872499" cy="394500"/>
          </a:xfrm>
          <a:prstGeom prst="rect">
            <a:avLst/>
          </a:prstGeom>
          <a:no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888888"/>
              </a:buClr>
              <a:buSzPct val="25000"/>
              <a:buFont typeface="Avenir"/>
              <a:buNone/>
            </a:pPr>
            <a:r>
              <a:rPr lang="en-US" sz="1050" b="0" i="0" u="none" strike="noStrike" cap="none">
                <a:solidFill>
                  <a:srgbClr val="888888"/>
                </a:solidFill>
                <a:latin typeface="Avenir"/>
                <a:ea typeface="Avenir"/>
                <a:cs typeface="Avenir"/>
                <a:sym typeface="Avenir"/>
              </a:rPr>
              <a:t>MindBridge™ Analytics Inc. Confidential</a:t>
            </a:r>
          </a:p>
        </p:txBody>
      </p:sp>
      <p:sp>
        <p:nvSpPr>
          <p:cNvPr id="983" name="Shape 983"/>
          <p:cNvSpPr/>
          <p:nvPr/>
        </p:nvSpPr>
        <p:spPr>
          <a:xfrm>
            <a:off x="4936942" y="2795991"/>
            <a:ext cx="1737300" cy="2099999"/>
          </a:xfrm>
          <a:prstGeom prst="rect">
            <a:avLst/>
          </a:prstGeom>
          <a:solidFill>
            <a:srgbClr val="FBFBFB"/>
          </a:solidFill>
          <a:ln w="12700" cap="flat" cmpd="sng">
            <a:solidFill>
              <a:srgbClr val="31A2FF">
                <a:alpha val="55686"/>
              </a:srgbClr>
            </a:solidFill>
            <a:prstDash val="solid"/>
            <a:miter lim="8000"/>
            <a:headEnd type="none" w="med" len="med"/>
            <a:tailEnd type="none" w="med" len="med"/>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600" b="0" i="0" u="none" strike="noStrike" cap="none">
              <a:solidFill>
                <a:schemeClr val="lt1"/>
              </a:solidFill>
              <a:latin typeface="Avenir"/>
              <a:ea typeface="Avenir"/>
              <a:cs typeface="Avenir"/>
              <a:sym typeface="Avenir"/>
            </a:endParaRPr>
          </a:p>
        </p:txBody>
      </p:sp>
      <p:sp>
        <p:nvSpPr>
          <p:cNvPr id="984" name="Shape 984"/>
          <p:cNvSpPr/>
          <p:nvPr/>
        </p:nvSpPr>
        <p:spPr>
          <a:xfrm>
            <a:off x="7065917" y="2795991"/>
            <a:ext cx="2217299" cy="2099999"/>
          </a:xfrm>
          <a:prstGeom prst="rect">
            <a:avLst/>
          </a:prstGeom>
          <a:solidFill>
            <a:srgbClr val="FBFBFB"/>
          </a:solidFill>
          <a:ln w="12700" cap="flat" cmpd="sng">
            <a:solidFill>
              <a:srgbClr val="31A2FF">
                <a:alpha val="55686"/>
              </a:srgbClr>
            </a:solidFill>
            <a:prstDash val="solid"/>
            <a:miter lim="8000"/>
            <a:headEnd type="none" w="med" len="med"/>
            <a:tailEnd type="none" w="med" len="med"/>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600" b="0" i="0" u="none" strike="noStrike" cap="none">
              <a:solidFill>
                <a:schemeClr val="lt1"/>
              </a:solidFill>
              <a:latin typeface="Avenir"/>
              <a:ea typeface="Avenir"/>
              <a:cs typeface="Avenir"/>
              <a:sym typeface="Avenir"/>
            </a:endParaRPr>
          </a:p>
        </p:txBody>
      </p:sp>
      <p:sp>
        <p:nvSpPr>
          <p:cNvPr id="985" name="Shape 985"/>
          <p:cNvSpPr/>
          <p:nvPr/>
        </p:nvSpPr>
        <p:spPr>
          <a:xfrm>
            <a:off x="9763660" y="2795991"/>
            <a:ext cx="2224500" cy="2099999"/>
          </a:xfrm>
          <a:prstGeom prst="rect">
            <a:avLst/>
          </a:prstGeom>
          <a:solidFill>
            <a:srgbClr val="FBFBFB"/>
          </a:solidFill>
          <a:ln w="12700" cap="flat" cmpd="sng">
            <a:solidFill>
              <a:srgbClr val="31A2FF">
                <a:alpha val="55686"/>
              </a:srgbClr>
            </a:solidFill>
            <a:prstDash val="solid"/>
            <a:miter lim="8000"/>
            <a:headEnd type="none" w="med" len="med"/>
            <a:tailEnd type="none" w="med" len="med"/>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600" b="0" i="0" u="none" strike="noStrike" cap="none">
              <a:solidFill>
                <a:schemeClr val="lt1"/>
              </a:solidFill>
              <a:latin typeface="Avenir"/>
              <a:ea typeface="Avenir"/>
              <a:cs typeface="Avenir"/>
              <a:sym typeface="Avenir"/>
            </a:endParaRPr>
          </a:p>
        </p:txBody>
      </p:sp>
      <p:sp>
        <p:nvSpPr>
          <p:cNvPr id="986" name="Shape 986"/>
          <p:cNvSpPr/>
          <p:nvPr/>
        </p:nvSpPr>
        <p:spPr>
          <a:xfrm>
            <a:off x="2384991" y="2795991"/>
            <a:ext cx="2074799" cy="2099999"/>
          </a:xfrm>
          <a:prstGeom prst="rect">
            <a:avLst/>
          </a:prstGeom>
          <a:solidFill>
            <a:srgbClr val="FBFBFB"/>
          </a:solidFill>
          <a:ln w="12700" cap="flat" cmpd="sng">
            <a:solidFill>
              <a:srgbClr val="31A2FF">
                <a:alpha val="55686"/>
              </a:srgbClr>
            </a:solidFill>
            <a:prstDash val="solid"/>
            <a:miter lim="8000"/>
            <a:headEnd type="none" w="med" len="med"/>
            <a:tailEnd type="none" w="med" len="med"/>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600" b="0" i="0" u="none" strike="noStrike" cap="none">
              <a:solidFill>
                <a:schemeClr val="lt1"/>
              </a:solidFill>
              <a:latin typeface="Avenir"/>
              <a:ea typeface="Avenir"/>
              <a:cs typeface="Avenir"/>
              <a:sym typeface="Avenir"/>
            </a:endParaRPr>
          </a:p>
        </p:txBody>
      </p:sp>
      <p:sp>
        <p:nvSpPr>
          <p:cNvPr id="987" name="Shape 987"/>
          <p:cNvSpPr txBox="1"/>
          <p:nvPr/>
        </p:nvSpPr>
        <p:spPr>
          <a:xfrm>
            <a:off x="2506458" y="3041435"/>
            <a:ext cx="1953299" cy="1446599"/>
          </a:xfrm>
          <a:prstGeom prst="rect">
            <a:avLst/>
          </a:prstGeom>
          <a:noFill/>
          <a:ln>
            <a:noFill/>
          </a:ln>
        </p:spPr>
        <p:txBody>
          <a:bodyPr wrap="square"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Avenir"/>
              <a:buNone/>
            </a:pPr>
            <a:r>
              <a:rPr lang="en-US" sz="1600" b="1" i="0" u="none" strike="noStrike" cap="none">
                <a:solidFill>
                  <a:schemeClr val="dk1"/>
                </a:solidFill>
                <a:latin typeface="Avenir"/>
                <a:ea typeface="Avenir"/>
                <a:cs typeface="Avenir"/>
                <a:sym typeface="Avenir"/>
              </a:rPr>
              <a:t>Domain Expertise &amp; Business Rules</a:t>
            </a:r>
          </a:p>
          <a:p>
            <a:pPr marL="0" marR="0" lvl="0" indent="0" algn="l" rtl="0">
              <a:lnSpc>
                <a:spcPct val="100000"/>
              </a:lnSpc>
              <a:spcBef>
                <a:spcPts val="0"/>
              </a:spcBef>
              <a:spcAft>
                <a:spcPts val="0"/>
              </a:spcAft>
              <a:buClr>
                <a:srgbClr val="000000"/>
              </a:buClr>
              <a:buFont typeface="Arial"/>
              <a:buNone/>
            </a:pPr>
            <a:endParaRPr sz="1400" b="1" i="0" u="none" strike="noStrike" cap="none">
              <a:solidFill>
                <a:schemeClr val="dk1"/>
              </a:solidFill>
              <a:latin typeface="Avenir"/>
              <a:ea typeface="Avenir"/>
              <a:cs typeface="Avenir"/>
              <a:sym typeface="Avenir"/>
            </a:endParaRPr>
          </a:p>
          <a:p>
            <a:pPr marL="0" marR="0" lvl="0" indent="0" algn="l" rtl="0">
              <a:lnSpc>
                <a:spcPct val="100000"/>
              </a:lnSpc>
              <a:spcBef>
                <a:spcPts val="0"/>
              </a:spcBef>
              <a:spcAft>
                <a:spcPts val="0"/>
              </a:spcAft>
              <a:buClr>
                <a:srgbClr val="7F7F7F"/>
              </a:buClr>
              <a:buSzPct val="25000"/>
              <a:buFont typeface="Avenir"/>
              <a:buNone/>
            </a:pPr>
            <a:r>
              <a:rPr lang="en-US" sz="1400" b="0" i="0" u="none" strike="noStrike" cap="none">
                <a:solidFill>
                  <a:srgbClr val="7F7F7F"/>
                </a:solidFill>
                <a:latin typeface="Avenir"/>
                <a:ea typeface="Avenir"/>
                <a:cs typeface="Avenir"/>
                <a:sym typeface="Avenir"/>
              </a:rPr>
              <a:t>Integrity tests, fraud framework, standard fraud analytics</a:t>
            </a:r>
          </a:p>
        </p:txBody>
      </p:sp>
      <p:sp>
        <p:nvSpPr>
          <p:cNvPr id="988" name="Shape 988"/>
          <p:cNvSpPr txBox="1"/>
          <p:nvPr/>
        </p:nvSpPr>
        <p:spPr>
          <a:xfrm>
            <a:off x="4978332" y="3041435"/>
            <a:ext cx="1669498" cy="1446599"/>
          </a:xfrm>
          <a:prstGeom prst="rect">
            <a:avLst/>
          </a:prstGeom>
          <a:noFill/>
          <a:ln>
            <a:noFill/>
          </a:ln>
        </p:spPr>
        <p:txBody>
          <a:bodyPr wrap="square"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Avenir"/>
              <a:buNone/>
            </a:pPr>
            <a:r>
              <a:rPr lang="en-US" sz="1600" b="1" i="0" u="none" strike="noStrike" cap="none">
                <a:solidFill>
                  <a:schemeClr val="dk1"/>
                </a:solidFill>
                <a:latin typeface="Avenir"/>
                <a:ea typeface="Avenir"/>
                <a:cs typeface="Avenir"/>
                <a:sym typeface="Avenir"/>
              </a:rPr>
              <a:t>Statistical </a:t>
            </a:r>
            <a:br>
              <a:rPr lang="en-US" sz="1600" b="1" i="0" u="none" strike="noStrike" cap="none">
                <a:solidFill>
                  <a:schemeClr val="dk1"/>
                </a:solidFill>
                <a:latin typeface="Avenir"/>
                <a:ea typeface="Avenir"/>
                <a:cs typeface="Avenir"/>
                <a:sym typeface="Avenir"/>
              </a:rPr>
            </a:br>
            <a:r>
              <a:rPr lang="en-US" sz="1600" b="1" i="0" u="none" strike="noStrike" cap="none">
                <a:solidFill>
                  <a:schemeClr val="dk1"/>
                </a:solidFill>
                <a:latin typeface="Avenir"/>
                <a:ea typeface="Avenir"/>
                <a:cs typeface="Avenir"/>
                <a:sym typeface="Avenir"/>
              </a:rPr>
              <a:t>Methods</a:t>
            </a:r>
          </a:p>
          <a:p>
            <a:pPr marL="0" marR="0" lvl="0" indent="0" algn="l" rtl="0">
              <a:lnSpc>
                <a:spcPct val="100000"/>
              </a:lnSpc>
              <a:spcBef>
                <a:spcPts val="0"/>
              </a:spcBef>
              <a:spcAft>
                <a:spcPts val="0"/>
              </a:spcAft>
              <a:buClr>
                <a:srgbClr val="000000"/>
              </a:buClr>
              <a:buFont typeface="Arial"/>
              <a:buNone/>
            </a:pPr>
            <a:endParaRPr sz="1400" b="1" i="0" u="none" strike="noStrike" cap="none">
              <a:solidFill>
                <a:schemeClr val="dk1"/>
              </a:solidFill>
              <a:latin typeface="Avenir"/>
              <a:ea typeface="Avenir"/>
              <a:cs typeface="Avenir"/>
              <a:sym typeface="Avenir"/>
            </a:endParaRPr>
          </a:p>
          <a:p>
            <a:pPr marL="0" marR="0" lvl="0" indent="0" algn="l" rtl="0">
              <a:lnSpc>
                <a:spcPct val="100000"/>
              </a:lnSpc>
              <a:spcBef>
                <a:spcPts val="0"/>
              </a:spcBef>
              <a:spcAft>
                <a:spcPts val="0"/>
              </a:spcAft>
              <a:buClr>
                <a:srgbClr val="7F7F7F"/>
              </a:buClr>
              <a:buSzPct val="25000"/>
              <a:buFont typeface="Avenir"/>
              <a:buNone/>
            </a:pPr>
            <a:r>
              <a:rPr lang="en-US" sz="1400" b="0" i="0" u="none" strike="noStrike" cap="none">
                <a:solidFill>
                  <a:srgbClr val="7F7F7F"/>
                </a:solidFill>
                <a:latin typeface="Avenir"/>
                <a:ea typeface="Avenir"/>
                <a:cs typeface="Avenir"/>
                <a:sym typeface="Avenir"/>
              </a:rPr>
              <a:t>Benford’s law, regression,</a:t>
            </a:r>
            <a:br>
              <a:rPr lang="en-US" sz="1400" b="0" i="0" u="none" strike="noStrike" cap="none">
                <a:solidFill>
                  <a:srgbClr val="7F7F7F"/>
                </a:solidFill>
                <a:latin typeface="Avenir"/>
                <a:ea typeface="Avenir"/>
                <a:cs typeface="Avenir"/>
                <a:sym typeface="Avenir"/>
              </a:rPr>
            </a:br>
            <a:r>
              <a:rPr lang="en-US" sz="1400" b="0" i="0" u="none" strike="noStrike" cap="none">
                <a:solidFill>
                  <a:srgbClr val="7F7F7F"/>
                </a:solidFill>
                <a:latin typeface="Avenir"/>
                <a:ea typeface="Avenir"/>
                <a:cs typeface="Avenir"/>
                <a:sym typeface="Avenir"/>
              </a:rPr>
              <a:t> 3-digit testing</a:t>
            </a:r>
          </a:p>
        </p:txBody>
      </p:sp>
      <p:sp>
        <p:nvSpPr>
          <p:cNvPr id="989" name="Shape 989"/>
          <p:cNvSpPr txBox="1"/>
          <p:nvPr/>
        </p:nvSpPr>
        <p:spPr>
          <a:xfrm>
            <a:off x="7068035" y="3041435"/>
            <a:ext cx="2326199" cy="1662000"/>
          </a:xfrm>
          <a:prstGeom prst="rect">
            <a:avLst/>
          </a:prstGeom>
          <a:noFill/>
          <a:ln>
            <a:noFill/>
          </a:ln>
        </p:spPr>
        <p:txBody>
          <a:bodyPr wrap="square"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Avenir"/>
              <a:buNone/>
            </a:pPr>
            <a:r>
              <a:rPr lang="en-US" sz="1600" b="1" i="0" u="none" strike="noStrike" cap="none">
                <a:solidFill>
                  <a:schemeClr val="dk1"/>
                </a:solidFill>
                <a:latin typeface="Avenir"/>
                <a:ea typeface="Avenir"/>
                <a:cs typeface="Avenir"/>
                <a:sym typeface="Avenir"/>
              </a:rPr>
              <a:t>Machine</a:t>
            </a:r>
            <a:br>
              <a:rPr lang="en-US" sz="1600" b="1" i="0" u="none" strike="noStrike" cap="none">
                <a:solidFill>
                  <a:schemeClr val="dk1"/>
                </a:solidFill>
                <a:latin typeface="Avenir"/>
                <a:ea typeface="Avenir"/>
                <a:cs typeface="Avenir"/>
                <a:sym typeface="Avenir"/>
              </a:rPr>
            </a:br>
            <a:r>
              <a:rPr lang="en-US" sz="1600" b="1" i="0" u="none" strike="noStrike" cap="none">
                <a:solidFill>
                  <a:schemeClr val="dk1"/>
                </a:solidFill>
                <a:latin typeface="Avenir"/>
                <a:ea typeface="Avenir"/>
                <a:cs typeface="Avenir"/>
                <a:sym typeface="Avenir"/>
              </a:rPr>
              <a:t>Learning</a:t>
            </a:r>
            <a:r>
              <a:rPr lang="en-US" sz="1400" b="1" i="0" u="none" strike="noStrike" cap="none">
                <a:solidFill>
                  <a:schemeClr val="dk1"/>
                </a:solidFill>
                <a:latin typeface="Avenir"/>
                <a:ea typeface="Avenir"/>
                <a:cs typeface="Avenir"/>
                <a:sym typeface="Avenir"/>
              </a:rPr>
              <a:t/>
            </a:r>
            <a:br>
              <a:rPr lang="en-US" sz="1400" b="1" i="0" u="none" strike="noStrike" cap="none">
                <a:solidFill>
                  <a:schemeClr val="dk1"/>
                </a:solidFill>
                <a:latin typeface="Avenir"/>
                <a:ea typeface="Avenir"/>
                <a:cs typeface="Avenir"/>
                <a:sym typeface="Avenir"/>
              </a:rPr>
            </a:br>
            <a:r>
              <a:rPr lang="en-US" sz="1400" b="1" i="0" u="none" strike="noStrike" cap="none">
                <a:solidFill>
                  <a:schemeClr val="dk1"/>
                </a:solidFill>
                <a:latin typeface="Avenir"/>
                <a:ea typeface="Avenir"/>
                <a:cs typeface="Avenir"/>
                <a:sym typeface="Avenir"/>
              </a:rPr>
              <a:t/>
            </a:r>
            <a:br>
              <a:rPr lang="en-US" sz="1400" b="1" i="0" u="none" strike="noStrike" cap="none">
                <a:solidFill>
                  <a:schemeClr val="dk1"/>
                </a:solidFill>
                <a:latin typeface="Avenir"/>
                <a:ea typeface="Avenir"/>
                <a:cs typeface="Avenir"/>
                <a:sym typeface="Avenir"/>
              </a:rPr>
            </a:br>
            <a:r>
              <a:rPr lang="en-US" sz="1400" b="0" i="0" u="none" strike="noStrike" cap="none">
                <a:solidFill>
                  <a:srgbClr val="7F7F7F"/>
                </a:solidFill>
                <a:latin typeface="Avenir"/>
                <a:ea typeface="Avenir"/>
                <a:cs typeface="Avenir"/>
                <a:sym typeface="Avenir"/>
              </a:rPr>
              <a:t>Humint Scoring, SOS, rarity, outlier detection, reinforced learning</a:t>
            </a:r>
          </a:p>
          <a:p>
            <a:pPr marL="0" marR="0" lvl="0" indent="0" algn="l" rtl="0">
              <a:lnSpc>
                <a:spcPct val="100000"/>
              </a:lnSpc>
              <a:spcBef>
                <a:spcPts val="0"/>
              </a:spcBef>
              <a:spcAft>
                <a:spcPts val="0"/>
              </a:spcAft>
              <a:buClr>
                <a:srgbClr val="000000"/>
              </a:buClr>
              <a:buFont typeface="Arial"/>
              <a:buNone/>
            </a:pPr>
            <a:endParaRPr sz="1400" b="1" i="0" u="none" strike="noStrike" cap="none">
              <a:solidFill>
                <a:schemeClr val="dk1"/>
              </a:solidFill>
              <a:latin typeface="Avenir"/>
              <a:ea typeface="Avenir"/>
              <a:cs typeface="Avenir"/>
              <a:sym typeface="Avenir"/>
            </a:endParaRPr>
          </a:p>
        </p:txBody>
      </p:sp>
      <p:sp>
        <p:nvSpPr>
          <p:cNvPr id="990" name="Shape 990"/>
          <p:cNvSpPr txBox="1"/>
          <p:nvPr/>
        </p:nvSpPr>
        <p:spPr>
          <a:xfrm>
            <a:off x="9765727" y="3041435"/>
            <a:ext cx="2333699" cy="1662000"/>
          </a:xfrm>
          <a:prstGeom prst="rect">
            <a:avLst/>
          </a:prstGeom>
          <a:noFill/>
          <a:ln>
            <a:noFill/>
          </a:ln>
        </p:spPr>
        <p:txBody>
          <a:bodyPr wrap="square"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Avenir"/>
              <a:buNone/>
            </a:pPr>
            <a:r>
              <a:rPr lang="en-US" sz="1600" b="1" i="0" u="none" strike="noStrike" cap="none">
                <a:solidFill>
                  <a:schemeClr val="dk1"/>
                </a:solidFill>
                <a:latin typeface="Avenir"/>
                <a:ea typeface="Avenir"/>
                <a:cs typeface="Avenir"/>
                <a:sym typeface="Avenir"/>
              </a:rPr>
              <a:t>Cross</a:t>
            </a:r>
            <a:br>
              <a:rPr lang="en-US" sz="1600" b="1" i="0" u="none" strike="noStrike" cap="none">
                <a:solidFill>
                  <a:schemeClr val="dk1"/>
                </a:solidFill>
                <a:latin typeface="Avenir"/>
                <a:ea typeface="Avenir"/>
                <a:cs typeface="Avenir"/>
                <a:sym typeface="Avenir"/>
              </a:rPr>
            </a:br>
            <a:r>
              <a:rPr lang="en-US" sz="1600" b="1" i="0" u="none" strike="noStrike" cap="none">
                <a:solidFill>
                  <a:schemeClr val="dk1"/>
                </a:solidFill>
                <a:latin typeface="Avenir"/>
                <a:ea typeface="Avenir"/>
                <a:cs typeface="Avenir"/>
                <a:sym typeface="Avenir"/>
              </a:rPr>
              <a:t>Correlation</a:t>
            </a:r>
            <a:r>
              <a:rPr lang="en-US" sz="1400" b="1" i="0" u="none" strike="noStrike" cap="none">
                <a:solidFill>
                  <a:schemeClr val="dk1"/>
                </a:solidFill>
                <a:latin typeface="Avenir"/>
                <a:ea typeface="Avenir"/>
                <a:cs typeface="Avenir"/>
                <a:sym typeface="Avenir"/>
              </a:rPr>
              <a:t/>
            </a:r>
            <a:br>
              <a:rPr lang="en-US" sz="1400" b="1" i="0" u="none" strike="noStrike" cap="none">
                <a:solidFill>
                  <a:schemeClr val="dk1"/>
                </a:solidFill>
                <a:latin typeface="Avenir"/>
                <a:ea typeface="Avenir"/>
                <a:cs typeface="Avenir"/>
                <a:sym typeface="Avenir"/>
              </a:rPr>
            </a:br>
            <a:r>
              <a:rPr lang="en-US" sz="1400" b="1" i="0" u="none" strike="noStrike" cap="none">
                <a:solidFill>
                  <a:schemeClr val="dk1"/>
                </a:solidFill>
                <a:latin typeface="Avenir"/>
                <a:ea typeface="Avenir"/>
                <a:cs typeface="Avenir"/>
                <a:sym typeface="Avenir"/>
              </a:rPr>
              <a:t/>
            </a:r>
            <a:br>
              <a:rPr lang="en-US" sz="1400" b="1" i="0" u="none" strike="noStrike" cap="none">
                <a:solidFill>
                  <a:schemeClr val="dk1"/>
                </a:solidFill>
                <a:latin typeface="Avenir"/>
                <a:ea typeface="Avenir"/>
                <a:cs typeface="Avenir"/>
                <a:sym typeface="Avenir"/>
              </a:rPr>
            </a:br>
            <a:r>
              <a:rPr lang="en-US" sz="1400" b="0" i="0" u="none" strike="noStrike" cap="none">
                <a:solidFill>
                  <a:srgbClr val="7F7F7F"/>
                </a:solidFill>
                <a:latin typeface="Avenir"/>
                <a:ea typeface="Avenir"/>
                <a:cs typeface="Avenir"/>
                <a:sym typeface="Avenir"/>
              </a:rPr>
              <a:t>Sanction Lists, Credit Databases, proprietary negative database</a:t>
            </a:r>
          </a:p>
          <a:p>
            <a:pPr marL="0" marR="0" lvl="0" indent="0" algn="l" rtl="0">
              <a:lnSpc>
                <a:spcPct val="100000"/>
              </a:lnSpc>
              <a:spcBef>
                <a:spcPts val="0"/>
              </a:spcBef>
              <a:spcAft>
                <a:spcPts val="0"/>
              </a:spcAft>
              <a:buClr>
                <a:srgbClr val="000000"/>
              </a:buClr>
              <a:buFont typeface="Arial"/>
              <a:buNone/>
            </a:pPr>
            <a:endParaRPr sz="1400" b="1" i="0" u="none" strike="noStrike" cap="none">
              <a:solidFill>
                <a:schemeClr val="dk1"/>
              </a:solidFill>
              <a:latin typeface="Avenir"/>
              <a:ea typeface="Avenir"/>
              <a:cs typeface="Avenir"/>
              <a:sym typeface="Avenir"/>
            </a:endParaRPr>
          </a:p>
        </p:txBody>
      </p:sp>
      <p:pic>
        <p:nvPicPr>
          <p:cNvPr id="991" name="Shape 991"/>
          <p:cNvPicPr preferRelativeResize="0"/>
          <p:nvPr/>
        </p:nvPicPr>
        <p:blipFill rotWithShape="1">
          <a:blip r:embed="rId3">
            <a:alphaModFix/>
          </a:blip>
          <a:srcRect/>
          <a:stretch/>
        </p:blipFill>
        <p:spPr>
          <a:xfrm>
            <a:off x="400063" y="2881343"/>
            <a:ext cx="1468199" cy="1477199"/>
          </a:xfrm>
          <a:prstGeom prst="rect">
            <a:avLst/>
          </a:prstGeom>
          <a:noFill/>
          <a:ln>
            <a:noFill/>
          </a:ln>
        </p:spPr>
      </p:pic>
      <p:sp>
        <p:nvSpPr>
          <p:cNvPr id="992" name="Shape 992"/>
          <p:cNvSpPr txBox="1"/>
          <p:nvPr/>
        </p:nvSpPr>
        <p:spPr>
          <a:xfrm>
            <a:off x="157503" y="4566237"/>
            <a:ext cx="1953299" cy="338699"/>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dk1"/>
              </a:buClr>
              <a:buSzPct val="25000"/>
              <a:buFont typeface="Avenir"/>
              <a:buNone/>
            </a:pPr>
            <a:r>
              <a:rPr lang="en-US" sz="1600" b="1" i="0" u="none" strike="noStrike" cap="none">
                <a:solidFill>
                  <a:schemeClr val="dk1"/>
                </a:solidFill>
                <a:latin typeface="Avenir"/>
                <a:ea typeface="Avenir"/>
                <a:cs typeface="Avenir"/>
                <a:sym typeface="Avenir"/>
              </a:rPr>
              <a:t>Ai Auditor</a:t>
            </a:r>
            <a:r>
              <a:rPr lang="en-US" sz="1600" b="1" i="0" u="none" strike="noStrike" cap="none" baseline="30000">
                <a:solidFill>
                  <a:schemeClr val="dk1"/>
                </a:solidFill>
                <a:latin typeface="Avenir"/>
                <a:ea typeface="Avenir"/>
                <a:cs typeface="Avenir"/>
                <a:sym typeface="Avenir"/>
              </a:rPr>
              <a:t>™</a:t>
            </a:r>
          </a:p>
        </p:txBody>
      </p:sp>
      <p:pic>
        <p:nvPicPr>
          <p:cNvPr id="993" name="Shape 993"/>
          <p:cNvPicPr preferRelativeResize="0"/>
          <p:nvPr/>
        </p:nvPicPr>
        <p:blipFill rotWithShape="1">
          <a:blip r:embed="rId4">
            <a:alphaModFix/>
          </a:blip>
          <a:srcRect/>
          <a:stretch/>
        </p:blipFill>
        <p:spPr>
          <a:xfrm>
            <a:off x="2056427" y="3802646"/>
            <a:ext cx="203400" cy="316499"/>
          </a:xfrm>
          <a:prstGeom prst="rect">
            <a:avLst/>
          </a:prstGeom>
          <a:noFill/>
          <a:ln>
            <a:noFill/>
          </a:ln>
        </p:spPr>
      </p:pic>
      <p:pic>
        <p:nvPicPr>
          <p:cNvPr id="994" name="Shape 994"/>
          <p:cNvPicPr preferRelativeResize="0"/>
          <p:nvPr/>
        </p:nvPicPr>
        <p:blipFill rotWithShape="1">
          <a:blip r:embed="rId5">
            <a:alphaModFix/>
          </a:blip>
          <a:srcRect/>
          <a:stretch/>
        </p:blipFill>
        <p:spPr>
          <a:xfrm>
            <a:off x="4595030" y="3802646"/>
            <a:ext cx="203400" cy="316499"/>
          </a:xfrm>
          <a:prstGeom prst="rect">
            <a:avLst/>
          </a:prstGeom>
          <a:noFill/>
          <a:ln>
            <a:noFill/>
          </a:ln>
        </p:spPr>
      </p:pic>
      <p:pic>
        <p:nvPicPr>
          <p:cNvPr id="995" name="Shape 995"/>
          <p:cNvPicPr preferRelativeResize="0"/>
          <p:nvPr/>
        </p:nvPicPr>
        <p:blipFill rotWithShape="1">
          <a:blip r:embed="rId6">
            <a:alphaModFix/>
          </a:blip>
          <a:srcRect/>
          <a:stretch/>
        </p:blipFill>
        <p:spPr>
          <a:xfrm>
            <a:off x="6786107" y="3802646"/>
            <a:ext cx="203400" cy="316499"/>
          </a:xfrm>
          <a:prstGeom prst="rect">
            <a:avLst/>
          </a:prstGeom>
          <a:noFill/>
          <a:ln>
            <a:noFill/>
          </a:ln>
        </p:spPr>
      </p:pic>
      <p:pic>
        <p:nvPicPr>
          <p:cNvPr id="996" name="Shape 996"/>
          <p:cNvPicPr preferRelativeResize="0"/>
          <p:nvPr/>
        </p:nvPicPr>
        <p:blipFill rotWithShape="1">
          <a:blip r:embed="rId7">
            <a:alphaModFix/>
          </a:blip>
          <a:srcRect/>
          <a:stretch/>
        </p:blipFill>
        <p:spPr>
          <a:xfrm>
            <a:off x="9477184" y="3802646"/>
            <a:ext cx="203400" cy="316499"/>
          </a:xfrm>
          <a:prstGeom prst="rect">
            <a:avLst/>
          </a:prstGeom>
          <a:noFill/>
          <a:ln>
            <a:noFill/>
          </a:ln>
        </p:spPr>
      </p:pic>
    </p:spTree>
    <p:extLst>
      <p:ext uri="{BB962C8B-B14F-4D97-AF65-F5344CB8AC3E}">
        <p14:creationId xmlns:p14="http://schemas.microsoft.com/office/powerpoint/2010/main" val="2675885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978"/>
        <p:cNvGrpSpPr/>
        <p:nvPr/>
      </p:nvGrpSpPr>
      <p:grpSpPr>
        <a:xfrm>
          <a:off x="0" y="0"/>
          <a:ext cx="0" cy="0"/>
          <a:chOff x="0" y="0"/>
          <a:chExt cx="0" cy="0"/>
        </a:xfrm>
      </p:grpSpPr>
      <p:sp>
        <p:nvSpPr>
          <p:cNvPr id="981" name="Shape 981"/>
          <p:cNvSpPr/>
          <p:nvPr/>
        </p:nvSpPr>
        <p:spPr>
          <a:xfrm>
            <a:off x="0" y="0"/>
            <a:ext cx="12192000" cy="1534199"/>
          </a:xfrm>
          <a:prstGeom prst="rect">
            <a:avLst/>
          </a:prstGeom>
          <a:gradFill>
            <a:gsLst>
              <a:gs pos="0">
                <a:srgbClr val="11B595"/>
              </a:gs>
              <a:gs pos="99000">
                <a:srgbClr val="31A2FF"/>
              </a:gs>
              <a:gs pos="100000">
                <a:srgbClr val="31A2FF"/>
              </a:gs>
            </a:gsLst>
            <a:lin ang="0" scaled="0"/>
          </a:gra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chemeClr val="lt1"/>
              </a:buClr>
              <a:buSzPct val="25000"/>
              <a:buFont typeface="Avenir"/>
              <a:buNone/>
            </a:pPr>
            <a:r>
              <a:rPr lang="en-US" sz="3600" b="1" i="0" u="none" strike="noStrike" cap="none" dirty="0" smtClean="0">
                <a:solidFill>
                  <a:schemeClr val="lt1"/>
                </a:solidFill>
                <a:latin typeface="Avenir"/>
                <a:ea typeface="Avenir"/>
                <a:cs typeface="Avenir"/>
                <a:sym typeface="Avenir"/>
              </a:rPr>
              <a:t>Uncovering Material Irregularities</a:t>
            </a:r>
            <a:endParaRPr lang="en-US" sz="3600" b="1" i="0" u="none" strike="noStrike" cap="none" dirty="0">
              <a:solidFill>
                <a:schemeClr val="lt1"/>
              </a:solidFill>
              <a:latin typeface="Avenir"/>
              <a:ea typeface="Avenir"/>
              <a:cs typeface="Avenir"/>
              <a:sym typeface="Avenir"/>
            </a:endParaRPr>
          </a:p>
        </p:txBody>
      </p:sp>
      <p:sp>
        <p:nvSpPr>
          <p:cNvPr id="982" name="Shape 982"/>
          <p:cNvSpPr txBox="1">
            <a:spLocks noGrp="1"/>
          </p:cNvSpPr>
          <p:nvPr>
            <p:ph type="ftr" idx="11"/>
          </p:nvPr>
        </p:nvSpPr>
        <p:spPr>
          <a:xfrm>
            <a:off x="4659823" y="6463442"/>
            <a:ext cx="2872499" cy="394500"/>
          </a:xfrm>
          <a:prstGeom prst="rect">
            <a:avLst/>
          </a:prstGeom>
          <a:no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888888"/>
              </a:buClr>
              <a:buSzPct val="25000"/>
              <a:buFont typeface="Avenir"/>
              <a:buNone/>
            </a:pPr>
            <a:r>
              <a:rPr lang="en-US" sz="1050" b="0" i="0" u="none" strike="noStrike" cap="none">
                <a:solidFill>
                  <a:srgbClr val="888888"/>
                </a:solidFill>
                <a:latin typeface="Avenir"/>
                <a:ea typeface="Avenir"/>
                <a:cs typeface="Avenir"/>
                <a:sym typeface="Avenir"/>
              </a:rPr>
              <a:t>MindBridge™ Analytics Inc. Confidential</a:t>
            </a:r>
          </a:p>
        </p:txBody>
      </p:sp>
      <p:sp>
        <p:nvSpPr>
          <p:cNvPr id="20" name="Shape 466">
            <a:extLst>
              <a:ext uri="{FF2B5EF4-FFF2-40B4-BE49-F238E27FC236}">
                <a16:creationId xmlns:a16="http://schemas.microsoft.com/office/drawing/2014/main" xmlns="" id="{6DD7AC1F-4B1B-43DB-ADF2-BF1940A94547}"/>
              </a:ext>
            </a:extLst>
          </p:cNvPr>
          <p:cNvSpPr txBox="1">
            <a:spLocks/>
          </p:cNvSpPr>
          <p:nvPr/>
        </p:nvSpPr>
        <p:spPr>
          <a:xfrm>
            <a:off x="349981" y="1639206"/>
            <a:ext cx="11324671" cy="1140794"/>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noAutofit/>
          </a:bodyPr>
          <a:lstStyle>
            <a:lvl1pPr marL="0" marR="0" indent="0" algn="l" defTabSz="542210" latinLnBrk="0">
              <a:lnSpc>
                <a:spcPct val="100000"/>
              </a:lnSpc>
              <a:spcBef>
                <a:spcPts val="0"/>
              </a:spcBef>
              <a:spcAft>
                <a:spcPts val="0"/>
              </a:spcAft>
              <a:buClrTx/>
              <a:buSzTx/>
              <a:buFontTx/>
              <a:buNone/>
              <a:tabLst/>
              <a:defRPr sz="6138" b="0" i="0" u="none" strike="noStrike" cap="none" spc="0" baseline="0">
                <a:ln>
                  <a:noFill/>
                </a:ln>
                <a:solidFill>
                  <a:srgbClr val="FFFFFF"/>
                </a:solidFill>
                <a:uFillTx/>
                <a:latin typeface="Avenir Book"/>
                <a:ea typeface="Avenir Book"/>
                <a:cs typeface="Avenir Book"/>
                <a:sym typeface="Avenir Book"/>
              </a:defRPr>
            </a:lvl1pPr>
            <a:lvl2pPr marL="0" marR="0" indent="114300" algn="ctr" defTabSz="410766" latinLnBrk="0">
              <a:lnSpc>
                <a:spcPct val="100000"/>
              </a:lnSpc>
              <a:spcBef>
                <a:spcPts val="0"/>
              </a:spcBef>
              <a:spcAft>
                <a:spcPts val="0"/>
              </a:spcAft>
              <a:buClrTx/>
              <a:buSzTx/>
              <a:buFontTx/>
              <a:buNone/>
              <a:tabLst/>
              <a:defRPr sz="5000" b="0" i="0" u="none" strike="noStrike" cap="none" spc="0" baseline="0">
                <a:ln>
                  <a:noFill/>
                </a:ln>
                <a:solidFill>
                  <a:srgbClr val="FFFFFF"/>
                </a:solidFill>
                <a:uFillTx/>
                <a:latin typeface="Avenir Book"/>
                <a:ea typeface="Avenir Book"/>
                <a:cs typeface="Avenir Book"/>
                <a:sym typeface="Avenir Book"/>
              </a:defRPr>
            </a:lvl2pPr>
            <a:lvl3pPr marL="0" marR="0" indent="228600" algn="ctr" defTabSz="410766" latinLnBrk="0">
              <a:lnSpc>
                <a:spcPct val="100000"/>
              </a:lnSpc>
              <a:spcBef>
                <a:spcPts val="0"/>
              </a:spcBef>
              <a:spcAft>
                <a:spcPts val="0"/>
              </a:spcAft>
              <a:buClrTx/>
              <a:buSzTx/>
              <a:buFontTx/>
              <a:buNone/>
              <a:tabLst/>
              <a:defRPr sz="5000" b="0" i="0" u="none" strike="noStrike" cap="none" spc="0" baseline="0">
                <a:ln>
                  <a:noFill/>
                </a:ln>
                <a:solidFill>
                  <a:srgbClr val="FFFFFF"/>
                </a:solidFill>
                <a:uFillTx/>
                <a:latin typeface="Avenir Book"/>
                <a:ea typeface="Avenir Book"/>
                <a:cs typeface="Avenir Book"/>
                <a:sym typeface="Avenir Book"/>
              </a:defRPr>
            </a:lvl3pPr>
            <a:lvl4pPr marL="0" marR="0" indent="342900" algn="ctr" defTabSz="410766" latinLnBrk="0">
              <a:lnSpc>
                <a:spcPct val="100000"/>
              </a:lnSpc>
              <a:spcBef>
                <a:spcPts val="0"/>
              </a:spcBef>
              <a:spcAft>
                <a:spcPts val="0"/>
              </a:spcAft>
              <a:buClrTx/>
              <a:buSzTx/>
              <a:buFontTx/>
              <a:buNone/>
              <a:tabLst/>
              <a:defRPr sz="5000" b="0" i="0" u="none" strike="noStrike" cap="none" spc="0" baseline="0">
                <a:ln>
                  <a:noFill/>
                </a:ln>
                <a:solidFill>
                  <a:srgbClr val="FFFFFF"/>
                </a:solidFill>
                <a:uFillTx/>
                <a:latin typeface="Avenir Book"/>
                <a:ea typeface="Avenir Book"/>
                <a:cs typeface="Avenir Book"/>
                <a:sym typeface="Avenir Book"/>
              </a:defRPr>
            </a:lvl4pPr>
            <a:lvl5pPr marL="0" marR="0" indent="457200" algn="ctr" defTabSz="410766" latinLnBrk="0">
              <a:lnSpc>
                <a:spcPct val="100000"/>
              </a:lnSpc>
              <a:spcBef>
                <a:spcPts val="0"/>
              </a:spcBef>
              <a:spcAft>
                <a:spcPts val="0"/>
              </a:spcAft>
              <a:buClrTx/>
              <a:buSzTx/>
              <a:buFontTx/>
              <a:buNone/>
              <a:tabLst/>
              <a:defRPr sz="5000" b="0" i="0" u="none" strike="noStrike" cap="none" spc="0" baseline="0">
                <a:ln>
                  <a:noFill/>
                </a:ln>
                <a:solidFill>
                  <a:srgbClr val="FFFFFF"/>
                </a:solidFill>
                <a:uFillTx/>
                <a:latin typeface="Avenir Book"/>
                <a:ea typeface="Avenir Book"/>
                <a:cs typeface="Avenir Book"/>
                <a:sym typeface="Avenir Book"/>
              </a:defRPr>
            </a:lvl5pPr>
            <a:lvl6pPr marL="0" marR="0" indent="571500" algn="ctr" defTabSz="410766" latinLnBrk="0">
              <a:lnSpc>
                <a:spcPct val="100000"/>
              </a:lnSpc>
              <a:spcBef>
                <a:spcPts val="0"/>
              </a:spcBef>
              <a:spcAft>
                <a:spcPts val="0"/>
              </a:spcAft>
              <a:buClrTx/>
              <a:buSzTx/>
              <a:buFontTx/>
              <a:buNone/>
              <a:tabLst/>
              <a:defRPr sz="5000" b="0" i="0" u="none" strike="noStrike" cap="none" spc="0" baseline="0">
                <a:ln>
                  <a:noFill/>
                </a:ln>
                <a:solidFill>
                  <a:srgbClr val="FFFFFF"/>
                </a:solidFill>
                <a:uFillTx/>
                <a:latin typeface="Avenir Book"/>
                <a:ea typeface="Avenir Book"/>
                <a:cs typeface="Avenir Book"/>
                <a:sym typeface="Avenir Book"/>
              </a:defRPr>
            </a:lvl6pPr>
            <a:lvl7pPr marL="0" marR="0" indent="685800" algn="ctr" defTabSz="410766" latinLnBrk="0">
              <a:lnSpc>
                <a:spcPct val="100000"/>
              </a:lnSpc>
              <a:spcBef>
                <a:spcPts val="0"/>
              </a:spcBef>
              <a:spcAft>
                <a:spcPts val="0"/>
              </a:spcAft>
              <a:buClrTx/>
              <a:buSzTx/>
              <a:buFontTx/>
              <a:buNone/>
              <a:tabLst/>
              <a:defRPr sz="5000" b="0" i="0" u="none" strike="noStrike" cap="none" spc="0" baseline="0">
                <a:ln>
                  <a:noFill/>
                </a:ln>
                <a:solidFill>
                  <a:srgbClr val="FFFFFF"/>
                </a:solidFill>
                <a:uFillTx/>
                <a:latin typeface="Avenir Book"/>
                <a:ea typeface="Avenir Book"/>
                <a:cs typeface="Avenir Book"/>
                <a:sym typeface="Avenir Book"/>
              </a:defRPr>
            </a:lvl7pPr>
            <a:lvl8pPr marL="0" marR="0" indent="800100" algn="ctr" defTabSz="410766" latinLnBrk="0">
              <a:lnSpc>
                <a:spcPct val="100000"/>
              </a:lnSpc>
              <a:spcBef>
                <a:spcPts val="0"/>
              </a:spcBef>
              <a:spcAft>
                <a:spcPts val="0"/>
              </a:spcAft>
              <a:buClrTx/>
              <a:buSzTx/>
              <a:buFontTx/>
              <a:buNone/>
              <a:tabLst/>
              <a:defRPr sz="5000" b="0" i="0" u="none" strike="noStrike" cap="none" spc="0" baseline="0">
                <a:ln>
                  <a:noFill/>
                </a:ln>
                <a:solidFill>
                  <a:srgbClr val="FFFFFF"/>
                </a:solidFill>
                <a:uFillTx/>
                <a:latin typeface="Avenir Book"/>
                <a:ea typeface="Avenir Book"/>
                <a:cs typeface="Avenir Book"/>
                <a:sym typeface="Avenir Book"/>
              </a:defRPr>
            </a:lvl8pPr>
            <a:lvl9pPr marL="0" marR="0" indent="914400" algn="ctr" defTabSz="410766" latinLnBrk="0">
              <a:lnSpc>
                <a:spcPct val="100000"/>
              </a:lnSpc>
              <a:spcBef>
                <a:spcPts val="0"/>
              </a:spcBef>
              <a:spcAft>
                <a:spcPts val="0"/>
              </a:spcAft>
              <a:buClrTx/>
              <a:buSzTx/>
              <a:buFontTx/>
              <a:buNone/>
              <a:tabLst/>
              <a:defRPr sz="5000" b="0" i="0" u="none" strike="noStrike" cap="none" spc="0" baseline="0">
                <a:ln>
                  <a:noFill/>
                </a:ln>
                <a:solidFill>
                  <a:srgbClr val="FFFFFF"/>
                </a:solidFill>
                <a:uFillTx/>
                <a:latin typeface="Avenir Book"/>
                <a:ea typeface="Avenir Book"/>
                <a:cs typeface="Avenir Book"/>
                <a:sym typeface="Avenir Book"/>
              </a:defRPr>
            </a:lvl9pPr>
          </a:lstStyle>
          <a:p>
            <a:pPr marL="0" marR="0" lvl="0" indent="0" algn="l" defTabSz="542210" eaLnBrk="1" fontAlgn="auto" latinLnBrk="0" hangingPunct="1">
              <a:lnSpc>
                <a:spcPct val="100000"/>
              </a:lnSpc>
              <a:spcBef>
                <a:spcPts val="0"/>
              </a:spcBef>
              <a:spcAft>
                <a:spcPts val="0"/>
              </a:spcAft>
              <a:buClrTx/>
              <a:buSzTx/>
              <a:buFontTx/>
              <a:buNone/>
              <a:tabLst/>
              <a:defRPr/>
            </a:pPr>
            <a:r>
              <a:rPr kumimoji="0" lang="en-US" sz="4000" b="0" i="0" u="none" strike="noStrike" kern="0" cap="none" spc="0" normalizeH="0" baseline="0" noProof="0" dirty="0">
                <a:ln>
                  <a:noFill/>
                </a:ln>
                <a:solidFill>
                  <a:schemeClr val="accent1">
                    <a:lumMod val="75000"/>
                  </a:schemeClr>
                </a:solidFill>
                <a:effectLst/>
                <a:uLnTx/>
                <a:uFillTx/>
                <a:latin typeface="Avenir Book"/>
                <a:sym typeface="Avenir Book"/>
              </a:rPr>
              <a:t>Results…</a:t>
            </a:r>
          </a:p>
        </p:txBody>
      </p:sp>
      <p:pic>
        <p:nvPicPr>
          <p:cNvPr id="21" name="Picture 20">
            <a:extLst>
              <a:ext uri="{FF2B5EF4-FFF2-40B4-BE49-F238E27FC236}">
                <a16:creationId xmlns:a16="http://schemas.microsoft.com/office/drawing/2014/main" xmlns="" id="{04915391-F86B-4B20-BAFE-4BC07254F03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515514" y="1470057"/>
            <a:ext cx="5448532" cy="3200787"/>
          </a:xfrm>
          <a:prstGeom prst="rect">
            <a:avLst/>
          </a:prstGeom>
          <a:effectLst>
            <a:outerShdw blurRad="50800" dist="76200" dir="2700000" algn="tl" rotWithShape="0">
              <a:prstClr val="black">
                <a:alpha val="40000"/>
              </a:prstClr>
            </a:outerShdw>
          </a:effectLst>
        </p:spPr>
      </p:pic>
      <p:pic>
        <p:nvPicPr>
          <p:cNvPr id="22" name="Picture 21">
            <a:extLst>
              <a:ext uri="{FF2B5EF4-FFF2-40B4-BE49-F238E27FC236}">
                <a16:creationId xmlns:a16="http://schemas.microsoft.com/office/drawing/2014/main" xmlns="" id="{A9D36766-4099-4786-9A39-90AF6BE2074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139968" y="3157973"/>
            <a:ext cx="2551050" cy="2862628"/>
          </a:xfrm>
          <a:prstGeom prst="rect">
            <a:avLst/>
          </a:prstGeom>
          <a:effectLst>
            <a:outerShdw blurRad="50800" dist="76200" dir="2700000" algn="tl" rotWithShape="0">
              <a:prstClr val="black">
                <a:alpha val="40000"/>
              </a:prstClr>
            </a:outerShdw>
          </a:effectLst>
        </p:spPr>
      </p:pic>
      <p:pic>
        <p:nvPicPr>
          <p:cNvPr id="23" name="Picture 22">
            <a:extLst>
              <a:ext uri="{FF2B5EF4-FFF2-40B4-BE49-F238E27FC236}">
                <a16:creationId xmlns:a16="http://schemas.microsoft.com/office/drawing/2014/main" xmlns="" id="{A05C7A5C-3B01-402D-809D-7D10A6462E1D}"/>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908203" y="4073396"/>
            <a:ext cx="2613368" cy="2882684"/>
          </a:xfrm>
          <a:prstGeom prst="rect">
            <a:avLst/>
          </a:prstGeom>
          <a:effectLst>
            <a:outerShdw blurRad="50800" dist="76200" dir="2700000" algn="tl" rotWithShape="0">
              <a:prstClr val="black">
                <a:alpha val="40000"/>
              </a:prstClr>
            </a:outerShdw>
          </a:effectLst>
        </p:spPr>
      </p:pic>
      <p:sp>
        <p:nvSpPr>
          <p:cNvPr id="24" name="Shape 792">
            <a:extLst>
              <a:ext uri="{FF2B5EF4-FFF2-40B4-BE49-F238E27FC236}">
                <a16:creationId xmlns:a16="http://schemas.microsoft.com/office/drawing/2014/main" xmlns="" id="{FBBF6A59-5992-41A3-90D7-8C5B98BB8568}"/>
              </a:ext>
            </a:extLst>
          </p:cNvPr>
          <p:cNvSpPr/>
          <p:nvPr/>
        </p:nvSpPr>
        <p:spPr>
          <a:xfrm>
            <a:off x="2562546" y="4565398"/>
            <a:ext cx="3751409" cy="452046"/>
          </a:xfrm>
          <a:prstGeom prst="rect">
            <a:avLst/>
          </a:prstGeom>
          <a:ln w="12700">
            <a:miter lim="400000"/>
          </a:ln>
          <a:extLst>
            <a:ext uri="{C572A759-6A51-4108-AA02-DFA0A04FC94B}">
              <ma14:wrappingTextBoxFlag xmlns:ma14="http://schemas.microsoft.com/office/mac/drawingml/2011/main" val="1"/>
            </a:ext>
          </a:extLst>
        </p:spPr>
        <p:txBody>
          <a:bodyPr wrap="square" lIns="71437" tIns="71437" rIns="71437" bIns="71437" anchor="ctr">
            <a:spAutoFit/>
          </a:bodyPr>
          <a:lstStyle>
            <a:lvl1pPr algn="l" defTabSz="642937">
              <a:defRPr sz="3500">
                <a:solidFill>
                  <a:srgbClr val="B5E4FE"/>
                </a:solidFill>
                <a:latin typeface="Avenir Book Oblique"/>
                <a:ea typeface="Avenir Book Oblique"/>
                <a:cs typeface="Avenir Book Oblique"/>
                <a:sym typeface="Avenir Book Oblique"/>
              </a:defRPr>
            </a:lvl1pPr>
          </a:lstStyle>
          <a:p>
            <a:pPr marL="0" marR="0" lvl="0" indent="0" algn="l" defTabSz="642937"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dirty="0">
                <a:ln>
                  <a:noFill/>
                </a:ln>
                <a:solidFill>
                  <a:schemeClr val="accent1">
                    <a:lumMod val="75000"/>
                  </a:schemeClr>
                </a:solidFill>
                <a:effectLst/>
                <a:uLnTx/>
                <a:uFillTx/>
                <a:latin typeface="Avenir Book Oblique"/>
                <a:sym typeface="Avenir Book Oblique"/>
              </a:rPr>
              <a:t>MindBridge Audit Client</a:t>
            </a:r>
            <a:endParaRPr kumimoji="0" sz="2000" b="0" i="0" u="none" strike="noStrike" kern="0" cap="none" spc="0" normalizeH="0" baseline="0" noProof="0" dirty="0">
              <a:ln>
                <a:noFill/>
              </a:ln>
              <a:solidFill>
                <a:schemeClr val="accent1">
                  <a:lumMod val="75000"/>
                </a:schemeClr>
              </a:solidFill>
              <a:effectLst/>
              <a:uLnTx/>
              <a:uFillTx/>
              <a:latin typeface="Avenir Book Oblique"/>
              <a:sym typeface="Avenir Book Oblique"/>
            </a:endParaRPr>
          </a:p>
        </p:txBody>
      </p:sp>
      <p:sp>
        <p:nvSpPr>
          <p:cNvPr id="25" name="Shape 795">
            <a:extLst>
              <a:ext uri="{FF2B5EF4-FFF2-40B4-BE49-F238E27FC236}">
                <a16:creationId xmlns:a16="http://schemas.microsoft.com/office/drawing/2014/main" xmlns="" id="{552DCD8C-C7E5-4578-B31A-04A0B3640F11}"/>
              </a:ext>
            </a:extLst>
          </p:cNvPr>
          <p:cNvSpPr/>
          <p:nvPr/>
        </p:nvSpPr>
        <p:spPr>
          <a:xfrm>
            <a:off x="822123" y="2728798"/>
            <a:ext cx="4686996" cy="1621597"/>
          </a:xfrm>
          <a:prstGeom prst="rect">
            <a:avLst/>
          </a:prstGeom>
          <a:ln w="12700">
            <a:miter lim="400000"/>
          </a:ln>
          <a:extLst>
            <a:ext uri="{C572A759-6A51-4108-AA02-DFA0A04FC94B}">
              <ma14:wrappingTextBoxFlag xmlns:ma14="http://schemas.microsoft.com/office/mac/drawingml/2011/main" val="1"/>
            </a:ext>
          </a:extLst>
        </p:spPr>
        <p:txBody>
          <a:bodyPr wrap="square" lIns="71437" tIns="71437" rIns="71437" bIns="71437" anchor="ctr">
            <a:spAutoFit/>
          </a:bodyPr>
          <a:lstStyle>
            <a:lvl1pPr algn="l" defTabSz="642937">
              <a:defRPr sz="3900">
                <a:solidFill>
                  <a:srgbClr val="FFFFFF"/>
                </a:solidFill>
                <a:latin typeface="Avenir Book"/>
                <a:ea typeface="Avenir Book"/>
                <a:cs typeface="Avenir Book"/>
                <a:sym typeface="Avenir Book"/>
              </a:defRPr>
            </a:lvl1pPr>
          </a:lstStyle>
          <a:p>
            <a:pPr marL="0" marR="0" lvl="0" indent="0" algn="l" defTabSz="642937" eaLnBrk="1" fontAlgn="auto" latinLnBrk="0" hangingPunct="1">
              <a:lnSpc>
                <a:spcPct val="100000"/>
              </a:lnSpc>
              <a:spcBef>
                <a:spcPts val="0"/>
              </a:spcBef>
              <a:spcAft>
                <a:spcPts val="0"/>
              </a:spcAft>
              <a:buClrTx/>
              <a:buSzTx/>
              <a:buFontTx/>
              <a:buNone/>
              <a:tabLst/>
              <a:defRPr/>
            </a:pPr>
            <a:r>
              <a:rPr kumimoji="0" lang="en-GB" sz="2400" b="0" i="1" u="none" strike="noStrike" kern="0" cap="none" spc="0" normalizeH="0" baseline="0" noProof="0" dirty="0">
                <a:ln>
                  <a:noFill/>
                </a:ln>
                <a:solidFill>
                  <a:schemeClr val="tx1"/>
                </a:solidFill>
                <a:effectLst/>
                <a:uLnTx/>
                <a:uFillTx/>
                <a:latin typeface="Avenir Book"/>
                <a:sym typeface="Avenir Book"/>
              </a:rPr>
              <a:t>“</a:t>
            </a:r>
            <a:r>
              <a:rPr kumimoji="0" sz="2400" b="0" i="1" u="none" strike="noStrike" kern="0" cap="none" spc="0" normalizeH="0" baseline="0" noProof="0" dirty="0">
                <a:ln>
                  <a:noFill/>
                </a:ln>
                <a:solidFill>
                  <a:schemeClr val="tx1"/>
                </a:solidFill>
                <a:effectLst/>
                <a:uLnTx/>
                <a:uFillTx/>
                <a:latin typeface="Avenir Book"/>
                <a:sym typeface="Avenir Book"/>
              </a:rPr>
              <a:t>4 of 5 data points your system found were confirmed cases of fraud. Very impressive. Great job.</a:t>
            </a:r>
            <a:r>
              <a:rPr kumimoji="0" lang="en-GB" sz="2400" b="0" i="1" u="none" strike="noStrike" kern="0" cap="none" spc="0" normalizeH="0" baseline="0" noProof="0" dirty="0">
                <a:ln>
                  <a:noFill/>
                </a:ln>
                <a:solidFill>
                  <a:schemeClr val="tx1"/>
                </a:solidFill>
                <a:effectLst/>
                <a:uLnTx/>
                <a:uFillTx/>
                <a:latin typeface="Avenir Book"/>
                <a:sym typeface="Avenir Book"/>
              </a:rPr>
              <a:t>"</a:t>
            </a:r>
            <a:endParaRPr kumimoji="0" sz="2400" b="0" i="1" u="none" strike="noStrike" kern="0" cap="none" spc="0" normalizeH="0" baseline="0" noProof="0" dirty="0">
              <a:ln>
                <a:noFill/>
              </a:ln>
              <a:solidFill>
                <a:schemeClr val="tx1"/>
              </a:solidFill>
              <a:effectLst/>
              <a:uLnTx/>
              <a:uFillTx/>
              <a:latin typeface="Avenir Book"/>
              <a:sym typeface="Avenir Book"/>
            </a:endParaRPr>
          </a:p>
        </p:txBody>
      </p:sp>
    </p:spTree>
    <p:extLst>
      <p:ext uri="{BB962C8B-B14F-4D97-AF65-F5344CB8AC3E}">
        <p14:creationId xmlns:p14="http://schemas.microsoft.com/office/powerpoint/2010/main" val="4897802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Shape 286"/>
          <p:cNvSpPr/>
          <p:nvPr/>
        </p:nvSpPr>
        <p:spPr>
          <a:xfrm>
            <a:off x="0" y="-47132"/>
            <a:ext cx="12192000" cy="1151906"/>
          </a:xfrm>
          <a:prstGeom prst="rect">
            <a:avLst/>
          </a:prstGeom>
          <a:gradFill>
            <a:gsLst>
              <a:gs pos="0">
                <a:srgbClr val="11B595"/>
              </a:gs>
              <a:gs pos="99000">
                <a:srgbClr val="31A2FF"/>
              </a:gs>
              <a:gs pos="100000">
                <a:srgbClr val="31A2FF"/>
              </a:gs>
            </a:gsLst>
            <a:lin ang="0" scaled="0"/>
          </a:gra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chemeClr val="lt1"/>
              </a:buClr>
              <a:buSzPct val="25000"/>
              <a:buFont typeface="Avenir"/>
              <a:buNone/>
            </a:pPr>
            <a:r>
              <a:rPr lang="en-US" sz="3600" b="1" i="0" u="none" strike="noStrike" cap="none" dirty="0">
                <a:solidFill>
                  <a:schemeClr val="lt1"/>
                </a:solidFill>
                <a:latin typeface="Avenir"/>
                <a:ea typeface="Avenir"/>
                <a:cs typeface="Avenir"/>
                <a:sym typeface="Avenir"/>
              </a:rPr>
              <a:t>About </a:t>
            </a:r>
            <a:r>
              <a:rPr lang="en-US" sz="3600" b="1" i="0" u="none" strike="noStrike" cap="none" dirty="0" smtClean="0">
                <a:solidFill>
                  <a:schemeClr val="lt1"/>
                </a:solidFill>
                <a:latin typeface="Avenir"/>
                <a:ea typeface="Avenir"/>
                <a:cs typeface="Avenir"/>
                <a:sym typeface="Avenir"/>
              </a:rPr>
              <a:t>me</a:t>
            </a:r>
            <a:endParaRPr lang="en-US" sz="3600" b="1" i="0" u="none" strike="noStrike" cap="none" dirty="0">
              <a:solidFill>
                <a:schemeClr val="lt1"/>
              </a:solidFill>
              <a:latin typeface="Avenir"/>
              <a:ea typeface="Avenir"/>
              <a:cs typeface="Avenir"/>
              <a:sym typeface="Avenir"/>
            </a:endParaRPr>
          </a:p>
        </p:txBody>
      </p:sp>
      <p:sp>
        <p:nvSpPr>
          <p:cNvPr id="287" name="Shape 287"/>
          <p:cNvSpPr txBox="1">
            <a:spLocks noGrp="1"/>
          </p:cNvSpPr>
          <p:nvPr>
            <p:ph type="ftr" idx="11"/>
          </p:nvPr>
        </p:nvSpPr>
        <p:spPr>
          <a:xfrm>
            <a:off x="4659823" y="6463442"/>
            <a:ext cx="2872352" cy="394557"/>
          </a:xfrm>
          <a:prstGeom prst="rect">
            <a:avLst/>
          </a:prstGeom>
          <a:no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888888"/>
              </a:buClr>
              <a:buSzPct val="25000"/>
              <a:buFont typeface="Avenir"/>
              <a:buNone/>
            </a:pPr>
            <a:r>
              <a:rPr lang="en-US" sz="1050" b="0" i="0" u="none" strike="noStrike" cap="none">
                <a:solidFill>
                  <a:srgbClr val="888888"/>
                </a:solidFill>
                <a:latin typeface="Avenir"/>
                <a:ea typeface="Avenir"/>
                <a:cs typeface="Avenir"/>
                <a:sym typeface="Avenir"/>
              </a:rPr>
              <a:t>MindBridge™ Analytics Inc. Confidential</a:t>
            </a:r>
          </a:p>
        </p:txBody>
      </p:sp>
      <p:sp>
        <p:nvSpPr>
          <p:cNvPr id="8" name="TextBox 7"/>
          <p:cNvSpPr txBox="1"/>
          <p:nvPr/>
        </p:nvSpPr>
        <p:spPr>
          <a:xfrm>
            <a:off x="386945" y="1127440"/>
            <a:ext cx="7062271" cy="5201424"/>
          </a:xfrm>
          <a:prstGeom prst="rect">
            <a:avLst/>
          </a:prstGeom>
          <a:noFill/>
        </p:spPr>
        <p:txBody>
          <a:bodyPr wrap="square" rtlCol="0">
            <a:spAutoFit/>
          </a:bodyPr>
          <a:lstStyle/>
          <a:p>
            <a:r>
              <a:rPr lang="en-US" sz="2400" b="1" dirty="0">
                <a:solidFill>
                  <a:schemeClr val="tx1"/>
                </a:solidFill>
              </a:rPr>
              <a:t>Robin Grosset</a:t>
            </a:r>
            <a:endParaRPr lang="en-US" sz="2400" dirty="0">
              <a:solidFill>
                <a:schemeClr val="tx1"/>
              </a:solidFill>
            </a:endParaRPr>
          </a:p>
          <a:p>
            <a:pPr marL="285750" indent="-285750" fontAlgn="base">
              <a:buFont typeface="Arial" charset="0"/>
              <a:buChar char="•"/>
            </a:pPr>
            <a:r>
              <a:rPr lang="en-US" sz="2200" dirty="0">
                <a:solidFill>
                  <a:schemeClr val="tx1"/>
                </a:solidFill>
              </a:rPr>
              <a:t>Erstwhile Physicist from Scotland</a:t>
            </a:r>
          </a:p>
          <a:p>
            <a:pPr marL="285750" indent="-285750" fontAlgn="base">
              <a:buFont typeface="Arial" charset="0"/>
              <a:buChar char="•"/>
            </a:pPr>
            <a:r>
              <a:rPr lang="en-US" sz="2200" dirty="0">
                <a:solidFill>
                  <a:schemeClr val="tx1"/>
                </a:solidFill>
              </a:rPr>
              <a:t>20+ years in Business Analytics</a:t>
            </a:r>
          </a:p>
          <a:p>
            <a:pPr marL="285750" indent="-285750" fontAlgn="base">
              <a:buFont typeface="Arial" charset="0"/>
              <a:buChar char="•"/>
            </a:pPr>
            <a:r>
              <a:rPr lang="en-US" sz="2200" dirty="0">
                <a:solidFill>
                  <a:schemeClr val="tx1"/>
                </a:solidFill>
              </a:rPr>
              <a:t>16+ patents in the area of data processing, analytics and security</a:t>
            </a:r>
          </a:p>
          <a:p>
            <a:pPr marL="285750" indent="-285750" fontAlgn="base">
              <a:buFont typeface="Arial" charset="0"/>
              <a:buChar char="•"/>
            </a:pPr>
            <a:r>
              <a:rPr lang="en-US" sz="2200" dirty="0">
                <a:solidFill>
                  <a:schemeClr val="tx1"/>
                </a:solidFill>
              </a:rPr>
              <a:t>Founder, acquired twice: </a:t>
            </a:r>
            <a:r>
              <a:rPr lang="en-US" sz="2200" dirty="0" err="1">
                <a:solidFill>
                  <a:schemeClr val="tx1"/>
                </a:solidFill>
              </a:rPr>
              <a:t>Cognos</a:t>
            </a:r>
            <a:r>
              <a:rPr lang="en-US" sz="2200" dirty="0">
                <a:solidFill>
                  <a:schemeClr val="tx1"/>
                </a:solidFill>
              </a:rPr>
              <a:t> and IBM</a:t>
            </a:r>
          </a:p>
          <a:p>
            <a:pPr marL="285750" indent="-285750" fontAlgn="base">
              <a:buFont typeface="Arial" charset="0"/>
              <a:buChar char="•"/>
            </a:pPr>
            <a:r>
              <a:rPr lang="en-US" sz="2200" dirty="0">
                <a:solidFill>
                  <a:schemeClr val="tx1"/>
                </a:solidFill>
              </a:rPr>
              <a:t>Appointed IBM Distinguished Engineer</a:t>
            </a:r>
          </a:p>
          <a:p>
            <a:pPr marL="285750" indent="-285750" fontAlgn="base">
              <a:buFont typeface="Arial" charset="0"/>
              <a:buChar char="•"/>
            </a:pPr>
            <a:r>
              <a:rPr lang="en-US" sz="2200" dirty="0">
                <a:solidFill>
                  <a:schemeClr val="tx1"/>
                </a:solidFill>
              </a:rPr>
              <a:t>Watson Group in IBM, Chief Architect of Watson Analytics</a:t>
            </a:r>
          </a:p>
          <a:p>
            <a:pPr marL="285750" indent="-285750" fontAlgn="base">
              <a:buFont typeface="Arial" charset="0"/>
              <a:buChar char="•"/>
            </a:pPr>
            <a:r>
              <a:rPr lang="en-US" sz="2200" dirty="0">
                <a:solidFill>
                  <a:schemeClr val="tx1"/>
                </a:solidFill>
              </a:rPr>
              <a:t>“InfoWorld's 2016 Technology of the Year” winner</a:t>
            </a:r>
          </a:p>
          <a:p>
            <a:pPr marL="285750" indent="-285750" fontAlgn="base">
              <a:buFont typeface="Arial" charset="0"/>
              <a:buChar char="•"/>
            </a:pPr>
            <a:endParaRPr lang="en-US" sz="2200" dirty="0">
              <a:solidFill>
                <a:schemeClr val="tx1"/>
              </a:solidFill>
            </a:endParaRPr>
          </a:p>
          <a:p>
            <a:pPr marL="285750" indent="-285750" fontAlgn="base">
              <a:buFont typeface="Arial" charset="0"/>
              <a:buChar char="•"/>
            </a:pPr>
            <a:endParaRPr lang="en-US" sz="2200" dirty="0">
              <a:solidFill>
                <a:schemeClr val="tx1"/>
              </a:solidFill>
            </a:endParaRPr>
          </a:p>
          <a:p>
            <a:pPr lvl="1" fontAlgn="base"/>
            <a:r>
              <a:rPr lang="en-US" sz="2200" b="1" dirty="0">
                <a:solidFill>
                  <a:schemeClr val="tx1"/>
                </a:solidFill>
              </a:rPr>
              <a:t>Now CTO of MindBridge working on revolutionizing financial anomaly detection with Artificial Intelligence</a:t>
            </a:r>
          </a:p>
        </p:txBody>
      </p:sp>
      <p:pic>
        <p:nvPicPr>
          <p:cNvPr id="9" name="Picture 8"/>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8292784" y="2945595"/>
            <a:ext cx="3536749" cy="3517847"/>
          </a:xfrm>
          <a:prstGeom prst="rect">
            <a:avLst/>
          </a:prstGeom>
          <a:effectLst>
            <a:outerShdw blurRad="50800" dist="76200" dir="2700000" algn="tl" rotWithShape="0">
              <a:prstClr val="black">
                <a:alpha val="40000"/>
              </a:prstClr>
            </a:outerShdw>
          </a:effectLst>
        </p:spPr>
      </p:pic>
      <p:pic>
        <p:nvPicPr>
          <p:cNvPr id="10" name="Picture 9"/>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540705" y="875264"/>
            <a:ext cx="3382053" cy="2705644"/>
          </a:xfrm>
          <a:prstGeom prst="rect">
            <a:avLst/>
          </a:prstGeom>
          <a:effectLst>
            <a:outerShdw blurRad="50800" dist="76200" dir="2700000" algn="tl" rotWithShape="0">
              <a:prstClr val="black">
                <a:alpha val="40000"/>
              </a:prstClr>
            </a:outerShdw>
          </a:effec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000"/>
        <p:cNvGrpSpPr/>
        <p:nvPr/>
      </p:nvGrpSpPr>
      <p:grpSpPr>
        <a:xfrm>
          <a:off x="0" y="0"/>
          <a:ext cx="0" cy="0"/>
          <a:chOff x="0" y="0"/>
          <a:chExt cx="0" cy="0"/>
        </a:xfrm>
      </p:grpSpPr>
      <p:sp>
        <p:nvSpPr>
          <p:cNvPr id="1001" name="Shape 1001"/>
          <p:cNvSpPr/>
          <p:nvPr/>
        </p:nvSpPr>
        <p:spPr>
          <a:xfrm>
            <a:off x="0" y="0"/>
            <a:ext cx="12192000" cy="1474499"/>
          </a:xfrm>
          <a:prstGeom prst="rect">
            <a:avLst/>
          </a:prstGeom>
          <a:gradFill>
            <a:gsLst>
              <a:gs pos="0">
                <a:srgbClr val="11B595"/>
              </a:gs>
              <a:gs pos="99000">
                <a:srgbClr val="31A2FF"/>
              </a:gs>
              <a:gs pos="100000">
                <a:srgbClr val="31A2FF"/>
              </a:gs>
            </a:gsLst>
            <a:lin ang="0" scaled="0"/>
          </a:gra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chemeClr val="dk1"/>
              </a:buClr>
              <a:buSzPct val="25000"/>
              <a:buFont typeface="Arial"/>
              <a:buNone/>
            </a:pPr>
            <a:r>
              <a:rPr lang="en-US" sz="4400" b="1" i="0" u="none" strike="noStrike" cap="none" dirty="0" smtClean="0">
                <a:solidFill>
                  <a:schemeClr val="lt1"/>
                </a:solidFill>
                <a:latin typeface="Avenir"/>
                <a:ea typeface="Avenir"/>
                <a:cs typeface="Avenir"/>
                <a:sym typeface="Avenir"/>
              </a:rPr>
              <a:t>AI is making it easier</a:t>
            </a:r>
            <a:endParaRPr lang="en-US" sz="4400" b="1" i="0" u="none" strike="noStrike" cap="none" dirty="0">
              <a:solidFill>
                <a:schemeClr val="lt1"/>
              </a:solidFill>
              <a:latin typeface="Avenir"/>
              <a:ea typeface="Avenir"/>
              <a:cs typeface="Avenir"/>
              <a:sym typeface="Avenir"/>
            </a:endParaRPr>
          </a:p>
        </p:txBody>
      </p:sp>
      <p:sp>
        <p:nvSpPr>
          <p:cNvPr id="1002" name="Shape 1002"/>
          <p:cNvSpPr txBox="1">
            <a:spLocks noGrp="1"/>
          </p:cNvSpPr>
          <p:nvPr>
            <p:ph type="ftr" idx="11"/>
          </p:nvPr>
        </p:nvSpPr>
        <p:spPr>
          <a:xfrm>
            <a:off x="4659823" y="6463442"/>
            <a:ext cx="2872499" cy="394500"/>
          </a:xfrm>
          <a:prstGeom prst="rect">
            <a:avLst/>
          </a:prstGeom>
          <a:no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888888"/>
              </a:buClr>
              <a:buSzPct val="25000"/>
              <a:buFont typeface="Avenir"/>
              <a:buNone/>
            </a:pPr>
            <a:r>
              <a:rPr lang="en-US" sz="1050" b="0" i="0" u="none" strike="noStrike" cap="none">
                <a:solidFill>
                  <a:srgbClr val="888888"/>
                </a:solidFill>
                <a:latin typeface="Avenir"/>
                <a:ea typeface="Avenir"/>
                <a:cs typeface="Avenir"/>
                <a:sym typeface="Avenir"/>
              </a:rPr>
              <a:t>MindBridge™ Analytics Inc. Confidential</a:t>
            </a:r>
          </a:p>
        </p:txBody>
      </p:sp>
      <p:sp>
        <p:nvSpPr>
          <p:cNvPr id="1003" name="Shape 1003"/>
          <p:cNvSpPr/>
          <p:nvPr/>
        </p:nvSpPr>
        <p:spPr>
          <a:xfrm>
            <a:off x="76200" y="3731950"/>
            <a:ext cx="2872499" cy="2697600"/>
          </a:xfrm>
          <a:prstGeom prst="rect">
            <a:avLst/>
          </a:prstGeom>
          <a:noFill/>
          <a:ln>
            <a:noFill/>
          </a:ln>
        </p:spPr>
        <p:txBody>
          <a:bodyPr wrap="square"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686868"/>
              </a:solidFill>
              <a:latin typeface="Avenir"/>
              <a:ea typeface="Avenir"/>
              <a:cs typeface="Avenir"/>
              <a:sym typeface="Avenir"/>
            </a:endParaRPr>
          </a:p>
        </p:txBody>
      </p:sp>
      <p:sp>
        <p:nvSpPr>
          <p:cNvPr id="1004" name="Shape 1004"/>
          <p:cNvSpPr txBox="1"/>
          <p:nvPr/>
        </p:nvSpPr>
        <p:spPr>
          <a:xfrm>
            <a:off x="3904700" y="2065200"/>
            <a:ext cx="2087700" cy="878099"/>
          </a:xfrm>
          <a:prstGeom prst="rect">
            <a:avLst/>
          </a:prstGeom>
          <a:noFill/>
          <a:ln>
            <a:noFill/>
          </a:ln>
        </p:spPr>
        <p:txBody>
          <a:bodyPr wrap="square" lIns="91425" tIns="91425" rIns="91425" bIns="91425" anchor="ctr" anchorCtr="0">
            <a:noAutofit/>
          </a:bodyPr>
          <a:lstStyle/>
          <a:p>
            <a:pPr marL="0" marR="0" lvl="0" indent="0" algn="ctr" rtl="0">
              <a:lnSpc>
                <a:spcPct val="100000"/>
              </a:lnSpc>
              <a:spcBef>
                <a:spcPts val="0"/>
              </a:spcBef>
              <a:spcAft>
                <a:spcPts val="0"/>
              </a:spcAft>
              <a:buClr>
                <a:srgbClr val="686868"/>
              </a:buClr>
              <a:buSzPct val="25000"/>
              <a:buFont typeface="Avenir"/>
              <a:buNone/>
            </a:pPr>
            <a:r>
              <a:rPr lang="en-US" sz="1800" b="1" i="0" u="none" strike="noStrike" cap="none">
                <a:solidFill>
                  <a:srgbClr val="686868"/>
                </a:solidFill>
                <a:latin typeface="Avenir"/>
                <a:ea typeface="Avenir"/>
                <a:cs typeface="Avenir"/>
                <a:sym typeface="Avenir"/>
              </a:rPr>
              <a:t>Smart Data Ingestion</a:t>
            </a:r>
          </a:p>
        </p:txBody>
      </p:sp>
      <p:sp>
        <p:nvSpPr>
          <p:cNvPr id="1005" name="Shape 1005"/>
          <p:cNvSpPr txBox="1"/>
          <p:nvPr/>
        </p:nvSpPr>
        <p:spPr>
          <a:xfrm>
            <a:off x="6167025" y="2065200"/>
            <a:ext cx="1596599" cy="878099"/>
          </a:xfrm>
          <a:prstGeom prst="rect">
            <a:avLst/>
          </a:prstGeom>
          <a:noFill/>
          <a:ln>
            <a:noFill/>
          </a:ln>
        </p:spPr>
        <p:txBody>
          <a:bodyPr wrap="square" lIns="91425" tIns="91425" rIns="91425" bIns="91425" anchor="ctr" anchorCtr="0">
            <a:noAutofit/>
          </a:bodyPr>
          <a:lstStyle/>
          <a:p>
            <a:pPr marL="0" marR="0" lvl="0" indent="0" algn="ctr" rtl="0">
              <a:lnSpc>
                <a:spcPct val="100000"/>
              </a:lnSpc>
              <a:spcBef>
                <a:spcPts val="0"/>
              </a:spcBef>
              <a:spcAft>
                <a:spcPts val="0"/>
              </a:spcAft>
              <a:buClr>
                <a:srgbClr val="686868"/>
              </a:buClr>
              <a:buSzPct val="25000"/>
              <a:buFont typeface="Avenir"/>
              <a:buNone/>
            </a:pPr>
            <a:r>
              <a:rPr lang="en-US" sz="1800" b="1" i="0" u="none" strike="noStrike" cap="none">
                <a:solidFill>
                  <a:srgbClr val="686868"/>
                </a:solidFill>
                <a:latin typeface="Avenir"/>
                <a:ea typeface="Avenir"/>
                <a:cs typeface="Avenir"/>
                <a:sym typeface="Avenir"/>
              </a:rPr>
              <a:t>Complete Data Analysis</a:t>
            </a:r>
          </a:p>
        </p:txBody>
      </p:sp>
      <p:sp>
        <p:nvSpPr>
          <p:cNvPr id="1006" name="Shape 1006"/>
          <p:cNvSpPr txBox="1"/>
          <p:nvPr/>
        </p:nvSpPr>
        <p:spPr>
          <a:xfrm>
            <a:off x="3904700" y="4742000"/>
            <a:ext cx="2087700" cy="878099"/>
          </a:xfrm>
          <a:prstGeom prst="rect">
            <a:avLst/>
          </a:prstGeom>
          <a:noFill/>
          <a:ln>
            <a:noFill/>
          </a:ln>
        </p:spPr>
        <p:txBody>
          <a:bodyPr wrap="square" lIns="91425" tIns="91425" rIns="91425" bIns="91425" anchor="ctr" anchorCtr="0">
            <a:noAutofit/>
          </a:bodyPr>
          <a:lstStyle/>
          <a:p>
            <a:pPr marL="0" marR="0" lvl="0" indent="0" algn="ctr" rtl="0">
              <a:lnSpc>
                <a:spcPct val="100000"/>
              </a:lnSpc>
              <a:spcBef>
                <a:spcPts val="0"/>
              </a:spcBef>
              <a:spcAft>
                <a:spcPts val="0"/>
              </a:spcAft>
              <a:buClr>
                <a:srgbClr val="686868"/>
              </a:buClr>
              <a:buSzPct val="25000"/>
              <a:buFont typeface="Avenir"/>
              <a:buNone/>
            </a:pPr>
            <a:r>
              <a:rPr lang="en-US" sz="1800" b="1" i="0" u="none" strike="noStrike" cap="none">
                <a:solidFill>
                  <a:srgbClr val="686868"/>
                </a:solidFill>
                <a:latin typeface="Avenir"/>
                <a:ea typeface="Avenir"/>
                <a:cs typeface="Avenir"/>
                <a:sym typeface="Avenir"/>
              </a:rPr>
              <a:t>Improved Detection Effectiveness</a:t>
            </a:r>
          </a:p>
        </p:txBody>
      </p:sp>
      <p:sp>
        <p:nvSpPr>
          <p:cNvPr id="1007" name="Shape 1007"/>
          <p:cNvSpPr txBox="1"/>
          <p:nvPr/>
        </p:nvSpPr>
        <p:spPr>
          <a:xfrm>
            <a:off x="6201673" y="4742000"/>
            <a:ext cx="1527300" cy="878099"/>
          </a:xfrm>
          <a:prstGeom prst="rect">
            <a:avLst/>
          </a:prstGeom>
          <a:noFill/>
          <a:ln>
            <a:noFill/>
          </a:ln>
        </p:spPr>
        <p:txBody>
          <a:bodyPr wrap="square" lIns="91425" tIns="91425" rIns="91425" bIns="91425" anchor="ctr" anchorCtr="0">
            <a:noAutofit/>
          </a:bodyPr>
          <a:lstStyle/>
          <a:p>
            <a:pPr marL="0" marR="0" lvl="0" indent="0" algn="ctr" rtl="0">
              <a:lnSpc>
                <a:spcPct val="100000"/>
              </a:lnSpc>
              <a:spcBef>
                <a:spcPts val="0"/>
              </a:spcBef>
              <a:spcAft>
                <a:spcPts val="0"/>
              </a:spcAft>
              <a:buClr>
                <a:srgbClr val="686868"/>
              </a:buClr>
              <a:buSzPct val="25000"/>
              <a:buFont typeface="Avenir"/>
              <a:buNone/>
            </a:pPr>
            <a:r>
              <a:rPr lang="en-US" sz="1800" b="1" i="0" u="none" strike="noStrike" cap="none">
                <a:solidFill>
                  <a:srgbClr val="686868"/>
                </a:solidFill>
                <a:latin typeface="Avenir"/>
                <a:ea typeface="Avenir"/>
                <a:cs typeface="Avenir"/>
                <a:sym typeface="Avenir"/>
              </a:rPr>
              <a:t>High Assurance</a:t>
            </a:r>
          </a:p>
        </p:txBody>
      </p:sp>
      <p:pic>
        <p:nvPicPr>
          <p:cNvPr id="1008" name="Shape 1008"/>
          <p:cNvPicPr preferRelativeResize="0"/>
          <p:nvPr/>
        </p:nvPicPr>
        <p:blipFill rotWithShape="1">
          <a:blip r:embed="rId3">
            <a:alphaModFix/>
          </a:blip>
          <a:srcRect/>
          <a:stretch/>
        </p:blipFill>
        <p:spPr>
          <a:xfrm>
            <a:off x="138725" y="1345800"/>
            <a:ext cx="4354500" cy="2885699"/>
          </a:xfrm>
          <a:prstGeom prst="rect">
            <a:avLst/>
          </a:prstGeom>
          <a:noFill/>
          <a:ln>
            <a:noFill/>
          </a:ln>
        </p:spPr>
      </p:pic>
      <p:pic>
        <p:nvPicPr>
          <p:cNvPr id="1009" name="Shape 1009"/>
          <p:cNvPicPr preferRelativeResize="0"/>
          <p:nvPr/>
        </p:nvPicPr>
        <p:blipFill rotWithShape="1">
          <a:blip r:embed="rId4">
            <a:alphaModFix/>
          </a:blip>
          <a:srcRect/>
          <a:stretch/>
        </p:blipFill>
        <p:spPr>
          <a:xfrm>
            <a:off x="7572652" y="1346091"/>
            <a:ext cx="4354500" cy="2885100"/>
          </a:xfrm>
          <a:prstGeom prst="rect">
            <a:avLst/>
          </a:prstGeom>
          <a:noFill/>
          <a:ln>
            <a:noFill/>
          </a:ln>
        </p:spPr>
      </p:pic>
      <p:pic>
        <p:nvPicPr>
          <p:cNvPr id="1010" name="Shape 1010"/>
          <p:cNvPicPr preferRelativeResize="0"/>
          <p:nvPr/>
        </p:nvPicPr>
        <p:blipFill rotWithShape="1">
          <a:blip r:embed="rId5">
            <a:alphaModFix/>
          </a:blip>
          <a:srcRect/>
          <a:stretch/>
        </p:blipFill>
        <p:spPr>
          <a:xfrm>
            <a:off x="7363840" y="4034800"/>
            <a:ext cx="4772120" cy="2805472"/>
          </a:xfrm>
          <a:prstGeom prst="rect">
            <a:avLst/>
          </a:prstGeom>
          <a:noFill/>
          <a:ln>
            <a:noFill/>
          </a:ln>
        </p:spPr>
      </p:pic>
      <p:pic>
        <p:nvPicPr>
          <p:cNvPr id="1011" name="Shape 1011"/>
          <p:cNvPicPr preferRelativeResize="0"/>
          <p:nvPr/>
        </p:nvPicPr>
        <p:blipFill rotWithShape="1">
          <a:blip r:embed="rId6">
            <a:alphaModFix/>
          </a:blip>
          <a:srcRect/>
          <a:stretch/>
        </p:blipFill>
        <p:spPr>
          <a:xfrm>
            <a:off x="98175" y="3977275"/>
            <a:ext cx="4435600" cy="29392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182"/>
        <p:cNvGrpSpPr/>
        <p:nvPr/>
      </p:nvGrpSpPr>
      <p:grpSpPr>
        <a:xfrm>
          <a:off x="0" y="0"/>
          <a:ext cx="0" cy="0"/>
          <a:chOff x="0" y="0"/>
          <a:chExt cx="0" cy="0"/>
        </a:xfrm>
      </p:grpSpPr>
      <p:sp>
        <p:nvSpPr>
          <p:cNvPr id="1183" name="Shape 1183"/>
          <p:cNvSpPr/>
          <p:nvPr/>
        </p:nvSpPr>
        <p:spPr>
          <a:xfrm>
            <a:off x="0" y="-1"/>
            <a:ext cx="12192000" cy="6858000"/>
          </a:xfrm>
          <a:prstGeom prst="rect">
            <a:avLst/>
          </a:prstGeom>
          <a:gradFill>
            <a:gsLst>
              <a:gs pos="0">
                <a:srgbClr val="11B595"/>
              </a:gs>
              <a:gs pos="99000">
                <a:srgbClr val="31A2FF"/>
              </a:gs>
              <a:gs pos="100000">
                <a:srgbClr val="31A2FF"/>
              </a:gs>
            </a:gsLst>
            <a:lin ang="0" scaled="0"/>
          </a:gra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3600" b="1" i="0" u="none" strike="noStrike" cap="none" dirty="0">
              <a:solidFill>
                <a:schemeClr val="lt1"/>
              </a:solidFill>
              <a:latin typeface="Avenir"/>
              <a:ea typeface="Avenir"/>
              <a:cs typeface="Avenir"/>
              <a:sym typeface="Avenir"/>
            </a:endParaRPr>
          </a:p>
          <a:p>
            <a:pPr marL="0" marR="0" lvl="0" indent="0" algn="ctr" rtl="0">
              <a:lnSpc>
                <a:spcPct val="100000"/>
              </a:lnSpc>
              <a:spcBef>
                <a:spcPts val="0"/>
              </a:spcBef>
              <a:spcAft>
                <a:spcPts val="0"/>
              </a:spcAft>
              <a:buClr>
                <a:srgbClr val="000000"/>
              </a:buClr>
              <a:buFont typeface="Arial"/>
              <a:buNone/>
            </a:pPr>
            <a:endParaRPr sz="3600" b="1" i="0" u="none" strike="noStrike" cap="none" dirty="0">
              <a:solidFill>
                <a:schemeClr val="lt1"/>
              </a:solidFill>
              <a:latin typeface="Avenir"/>
              <a:ea typeface="Avenir"/>
              <a:cs typeface="Avenir"/>
              <a:sym typeface="Avenir"/>
            </a:endParaRPr>
          </a:p>
          <a:p>
            <a:pPr marL="0" marR="0" lvl="0" indent="0" algn="ctr" rtl="0">
              <a:lnSpc>
                <a:spcPct val="100000"/>
              </a:lnSpc>
              <a:spcBef>
                <a:spcPts val="0"/>
              </a:spcBef>
              <a:spcAft>
                <a:spcPts val="0"/>
              </a:spcAft>
              <a:buClr>
                <a:srgbClr val="000000"/>
              </a:buClr>
              <a:buFont typeface="Arial"/>
              <a:buNone/>
            </a:pPr>
            <a:endParaRPr sz="3600" b="1" i="0" u="none" strike="noStrike" cap="none" dirty="0">
              <a:solidFill>
                <a:schemeClr val="lt1"/>
              </a:solidFill>
              <a:latin typeface="Avenir"/>
              <a:ea typeface="Avenir"/>
              <a:cs typeface="Avenir"/>
              <a:sym typeface="Avenir"/>
            </a:endParaRPr>
          </a:p>
          <a:p>
            <a:pPr marL="0" marR="0" lvl="0" indent="0" algn="ctr" rtl="0">
              <a:lnSpc>
                <a:spcPct val="100000"/>
              </a:lnSpc>
              <a:spcBef>
                <a:spcPts val="0"/>
              </a:spcBef>
              <a:spcAft>
                <a:spcPts val="0"/>
              </a:spcAft>
              <a:buClr>
                <a:srgbClr val="000000"/>
              </a:buClr>
              <a:buFont typeface="Arial"/>
              <a:buNone/>
            </a:pPr>
            <a:endParaRPr sz="3600" b="1" i="0" u="none" strike="noStrike" cap="none" dirty="0">
              <a:solidFill>
                <a:schemeClr val="lt1"/>
              </a:solidFill>
              <a:latin typeface="Avenir"/>
              <a:ea typeface="Avenir"/>
              <a:cs typeface="Avenir"/>
              <a:sym typeface="Avenir"/>
            </a:endParaRPr>
          </a:p>
          <a:p>
            <a:pPr marL="0" marR="0" lvl="0" indent="0" algn="ctr" rtl="0">
              <a:lnSpc>
                <a:spcPct val="100000"/>
              </a:lnSpc>
              <a:spcBef>
                <a:spcPts val="0"/>
              </a:spcBef>
              <a:spcAft>
                <a:spcPts val="0"/>
              </a:spcAft>
              <a:buClr>
                <a:schemeClr val="dk1"/>
              </a:buClr>
              <a:buFont typeface="Arial"/>
              <a:buNone/>
            </a:pPr>
            <a:endParaRPr sz="3600" b="0" i="0" u="none" strike="noStrike" cap="none" dirty="0">
              <a:solidFill>
                <a:schemeClr val="dk1"/>
              </a:solidFill>
              <a:latin typeface="Avenir"/>
              <a:ea typeface="Avenir"/>
              <a:cs typeface="Avenir"/>
              <a:sym typeface="Avenir"/>
            </a:endParaRPr>
          </a:p>
          <a:p>
            <a:pPr marL="0" marR="0" lvl="0" indent="0" algn="ctr" rtl="0">
              <a:lnSpc>
                <a:spcPct val="100000"/>
              </a:lnSpc>
              <a:spcBef>
                <a:spcPts val="0"/>
              </a:spcBef>
              <a:spcAft>
                <a:spcPts val="0"/>
              </a:spcAft>
              <a:buClr>
                <a:srgbClr val="000000"/>
              </a:buClr>
              <a:buFont typeface="Arial"/>
              <a:buNone/>
            </a:pPr>
            <a:endParaRPr sz="3600" b="1" i="0" u="none" strike="noStrike" cap="none" dirty="0">
              <a:solidFill>
                <a:schemeClr val="lt1"/>
              </a:solidFill>
              <a:latin typeface="Avenir"/>
              <a:ea typeface="Avenir"/>
              <a:cs typeface="Avenir"/>
              <a:sym typeface="Avenir"/>
            </a:endParaRPr>
          </a:p>
          <a:p>
            <a:pPr marL="0" marR="0" lvl="0" indent="0" algn="l" rtl="0">
              <a:lnSpc>
                <a:spcPct val="100000"/>
              </a:lnSpc>
              <a:spcBef>
                <a:spcPts val="0"/>
              </a:spcBef>
              <a:spcAft>
                <a:spcPts val="0"/>
              </a:spcAft>
              <a:buClr>
                <a:srgbClr val="FFFFFF"/>
              </a:buClr>
              <a:buFont typeface="Open Sans"/>
              <a:buNone/>
            </a:pPr>
            <a:endParaRPr sz="2400" b="0" i="0" u="none" strike="noStrike" cap="none" dirty="0">
              <a:solidFill>
                <a:srgbClr val="FFFFFF"/>
              </a:solidFill>
              <a:latin typeface="Open Sans"/>
              <a:ea typeface="Open Sans"/>
              <a:cs typeface="Open Sans"/>
              <a:sym typeface="Open Sans"/>
            </a:endParaRPr>
          </a:p>
          <a:p>
            <a:pPr marL="0" marR="0" lvl="0" indent="0" algn="l" rtl="0">
              <a:lnSpc>
                <a:spcPct val="100000"/>
              </a:lnSpc>
              <a:spcBef>
                <a:spcPts val="0"/>
              </a:spcBef>
              <a:spcAft>
                <a:spcPts val="0"/>
              </a:spcAft>
              <a:buClr>
                <a:schemeClr val="dk1"/>
              </a:buClr>
              <a:buFont typeface="Calibri"/>
              <a:buNone/>
            </a:pPr>
            <a:endParaRPr sz="2400" b="0" i="0" u="none" strike="noStrike" cap="none" dirty="0">
              <a:solidFill>
                <a:srgbClr val="323232"/>
              </a:solidFill>
              <a:latin typeface="Century Gothic"/>
              <a:ea typeface="Century Gothic"/>
              <a:cs typeface="Century Gothic"/>
              <a:sym typeface="Century Gothic"/>
            </a:endParaRPr>
          </a:p>
          <a:p>
            <a:pPr marL="0" marR="0" lvl="0" indent="0" algn="ctr" rtl="0">
              <a:lnSpc>
                <a:spcPct val="100000"/>
              </a:lnSpc>
              <a:spcBef>
                <a:spcPts val="0"/>
              </a:spcBef>
              <a:spcAft>
                <a:spcPts val="0"/>
              </a:spcAft>
              <a:buClr>
                <a:srgbClr val="000000"/>
              </a:buClr>
              <a:buFont typeface="Arial"/>
              <a:buNone/>
            </a:pPr>
            <a:endParaRPr sz="3600" b="1" i="0" u="none" strike="noStrike" cap="none" dirty="0">
              <a:solidFill>
                <a:schemeClr val="lt1"/>
              </a:solidFill>
              <a:latin typeface="Avenir"/>
              <a:ea typeface="Avenir"/>
              <a:cs typeface="Avenir"/>
              <a:sym typeface="Avenir"/>
            </a:endParaRPr>
          </a:p>
          <a:p>
            <a:pPr marL="0" marR="0" lvl="0" indent="0" algn="ctr" rtl="0">
              <a:lnSpc>
                <a:spcPct val="100000"/>
              </a:lnSpc>
              <a:spcBef>
                <a:spcPts val="0"/>
              </a:spcBef>
              <a:spcAft>
                <a:spcPts val="0"/>
              </a:spcAft>
              <a:buClr>
                <a:srgbClr val="000000"/>
              </a:buClr>
              <a:buFont typeface="Arial"/>
              <a:buNone/>
            </a:pPr>
            <a:endParaRPr sz="3600" b="1" i="0" u="none" strike="noStrike" cap="none" dirty="0">
              <a:solidFill>
                <a:schemeClr val="lt1"/>
              </a:solidFill>
              <a:latin typeface="Avenir"/>
              <a:ea typeface="Avenir"/>
              <a:cs typeface="Avenir"/>
              <a:sym typeface="Avenir"/>
            </a:endParaRPr>
          </a:p>
          <a:p>
            <a:pPr marL="0" marR="0" lvl="0" indent="0" algn="ctr" rtl="0">
              <a:lnSpc>
                <a:spcPct val="100000"/>
              </a:lnSpc>
              <a:spcBef>
                <a:spcPts val="0"/>
              </a:spcBef>
              <a:spcAft>
                <a:spcPts val="0"/>
              </a:spcAft>
              <a:buClr>
                <a:srgbClr val="000000"/>
              </a:buClr>
              <a:buFont typeface="Arial"/>
              <a:buNone/>
            </a:pPr>
            <a:endParaRPr sz="3600" b="1" i="0" u="none" strike="noStrike" cap="none" dirty="0">
              <a:solidFill>
                <a:schemeClr val="lt1"/>
              </a:solidFill>
              <a:latin typeface="Avenir"/>
              <a:ea typeface="Avenir"/>
              <a:cs typeface="Avenir"/>
              <a:sym typeface="Avenir"/>
            </a:endParaRPr>
          </a:p>
        </p:txBody>
      </p:sp>
      <p:sp>
        <p:nvSpPr>
          <p:cNvPr id="1184" name="Shape 1184"/>
          <p:cNvSpPr txBox="1">
            <a:spLocks noGrp="1"/>
          </p:cNvSpPr>
          <p:nvPr>
            <p:ph type="ftr" idx="11"/>
          </p:nvPr>
        </p:nvSpPr>
        <p:spPr>
          <a:xfrm>
            <a:off x="4659823" y="6463442"/>
            <a:ext cx="2872352" cy="394557"/>
          </a:xfrm>
          <a:prstGeom prst="rect">
            <a:avLst/>
          </a:prstGeom>
          <a:no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888888"/>
              </a:buClr>
              <a:buSzPct val="25000"/>
              <a:buFont typeface="Avenir"/>
              <a:buNone/>
            </a:pPr>
            <a:r>
              <a:rPr lang="en-US" sz="1050" b="0" i="0" u="none" strike="noStrike" cap="none">
                <a:solidFill>
                  <a:srgbClr val="888888"/>
                </a:solidFill>
                <a:latin typeface="Avenir"/>
                <a:ea typeface="Avenir"/>
                <a:cs typeface="Avenir"/>
                <a:sym typeface="Avenir"/>
              </a:rPr>
              <a:t>MindBridge™ Analytics Inc. Confidential</a:t>
            </a:r>
          </a:p>
        </p:txBody>
      </p:sp>
      <p:sp>
        <p:nvSpPr>
          <p:cNvPr id="1189" name="Shape 1189"/>
          <p:cNvSpPr txBox="1"/>
          <p:nvPr/>
        </p:nvSpPr>
        <p:spPr>
          <a:xfrm>
            <a:off x="38814" y="447305"/>
            <a:ext cx="4725000" cy="551399"/>
          </a:xfrm>
          <a:prstGeom prst="rect">
            <a:avLst/>
          </a:prstGeom>
          <a:noFill/>
          <a:ln>
            <a:noFill/>
          </a:ln>
        </p:spPr>
        <p:txBody>
          <a:bodyPr wrap="square" lIns="91425" tIns="91425" rIns="91425" bIns="91425" anchor="t" anchorCtr="0">
            <a:noAutofit/>
          </a:bodyPr>
          <a:lstStyle/>
          <a:p>
            <a:pPr marL="0" marR="0" lvl="0" indent="0" algn="ctr" rtl="0">
              <a:lnSpc>
                <a:spcPct val="100000"/>
              </a:lnSpc>
              <a:spcBef>
                <a:spcPts val="0"/>
              </a:spcBef>
              <a:spcAft>
                <a:spcPts val="0"/>
              </a:spcAft>
              <a:buClr>
                <a:schemeClr val="dk1"/>
              </a:buClr>
              <a:buSzPct val="25000"/>
              <a:buFont typeface="Arial"/>
              <a:buNone/>
            </a:pPr>
            <a:r>
              <a:rPr lang="en-US" sz="3600" b="1" i="0" u="none" strike="noStrike" cap="none" dirty="0" smtClean="0">
                <a:solidFill>
                  <a:schemeClr val="lt1"/>
                </a:solidFill>
                <a:latin typeface="Avenir"/>
                <a:ea typeface="Avenir"/>
                <a:cs typeface="Avenir"/>
                <a:sym typeface="Avenir"/>
              </a:rPr>
              <a:t>Key Takeaways</a:t>
            </a:r>
            <a:endParaRPr lang="en-US" sz="3600" b="1" i="0" u="none" strike="noStrike" cap="none" dirty="0">
              <a:solidFill>
                <a:schemeClr val="lt1"/>
              </a:solidFill>
              <a:latin typeface="Avenir"/>
              <a:ea typeface="Avenir"/>
              <a:cs typeface="Avenir"/>
              <a:sym typeface="Avenir"/>
            </a:endParaRPr>
          </a:p>
        </p:txBody>
      </p:sp>
      <p:sp>
        <p:nvSpPr>
          <p:cNvPr id="10" name="Rectangle 9"/>
          <p:cNvSpPr/>
          <p:nvPr/>
        </p:nvSpPr>
        <p:spPr>
          <a:xfrm>
            <a:off x="1469314" y="1512004"/>
            <a:ext cx="8821561" cy="7478970"/>
          </a:xfrm>
          <a:prstGeom prst="rect">
            <a:avLst/>
          </a:prstGeom>
        </p:spPr>
        <p:txBody>
          <a:bodyPr wrap="square">
            <a:spAutoFit/>
          </a:bodyPr>
          <a:lstStyle/>
          <a:p>
            <a:pPr marL="457200" indent="-457200">
              <a:buFont typeface="Arial" charset="0"/>
              <a:buChar char="•"/>
            </a:pPr>
            <a:r>
              <a:rPr lang="en-US" sz="3200" dirty="0">
                <a:solidFill>
                  <a:srgbClr val="FFFFFF"/>
                </a:solidFill>
                <a:latin typeface="Avenir Book"/>
              </a:rPr>
              <a:t>Data is changing the world around us</a:t>
            </a:r>
          </a:p>
          <a:p>
            <a:pPr marL="457200" indent="-457200">
              <a:buFont typeface="Arial" charset="0"/>
              <a:buChar char="•"/>
            </a:pPr>
            <a:endParaRPr lang="en-US" sz="3200" dirty="0">
              <a:solidFill>
                <a:srgbClr val="FFFFFF"/>
              </a:solidFill>
              <a:latin typeface="Avenir Book"/>
            </a:endParaRPr>
          </a:p>
          <a:p>
            <a:pPr marL="457200" indent="-457200">
              <a:buFont typeface="Arial" charset="0"/>
              <a:buChar char="•"/>
            </a:pPr>
            <a:r>
              <a:rPr lang="en-US" sz="3200" dirty="0">
                <a:solidFill>
                  <a:srgbClr val="FFFFFF"/>
                </a:solidFill>
                <a:latin typeface="Avenir Book"/>
              </a:rPr>
              <a:t>Analytics is fueling a competitive future</a:t>
            </a:r>
          </a:p>
          <a:p>
            <a:pPr marL="457200" indent="-457200">
              <a:buFont typeface="Arial" charset="0"/>
              <a:buChar char="•"/>
            </a:pPr>
            <a:endParaRPr lang="en-US" sz="3200" dirty="0">
              <a:solidFill>
                <a:srgbClr val="FFFFFF"/>
              </a:solidFill>
              <a:latin typeface="Avenir Book"/>
            </a:endParaRPr>
          </a:p>
          <a:p>
            <a:pPr marL="457200" indent="-457200">
              <a:buFont typeface="Arial" charset="0"/>
              <a:buChar char="•"/>
            </a:pPr>
            <a:r>
              <a:rPr lang="en-US" sz="3200" dirty="0">
                <a:solidFill>
                  <a:srgbClr val="FFFFFF"/>
                </a:solidFill>
                <a:latin typeface="Avenir Book"/>
              </a:rPr>
              <a:t>Its no longer enough to to just </a:t>
            </a:r>
            <a:r>
              <a:rPr lang="en-US" sz="3200" dirty="0" err="1">
                <a:solidFill>
                  <a:srgbClr val="FFFFFF"/>
                </a:solidFill>
                <a:latin typeface="Avenir Book"/>
              </a:rPr>
              <a:t>analyse</a:t>
            </a:r>
            <a:r>
              <a:rPr lang="en-US" sz="3200" dirty="0">
                <a:solidFill>
                  <a:srgbClr val="FFFFFF"/>
                </a:solidFill>
                <a:latin typeface="Avenir Book"/>
              </a:rPr>
              <a:t> data we need to apply human like intelligence at vast </a:t>
            </a:r>
            <a:r>
              <a:rPr lang="en-US" sz="3200" dirty="0" smtClean="0">
                <a:solidFill>
                  <a:srgbClr val="FFFFFF"/>
                </a:solidFill>
                <a:latin typeface="Avenir Book"/>
              </a:rPr>
              <a:t>scales</a:t>
            </a:r>
            <a:r>
              <a:rPr lang="mr-IN" sz="3200" dirty="0" smtClean="0">
                <a:solidFill>
                  <a:srgbClr val="FFFFFF"/>
                </a:solidFill>
                <a:latin typeface="Avenir Book"/>
              </a:rPr>
              <a:t>…</a:t>
            </a:r>
            <a:r>
              <a:rPr lang="en-CA" sz="3200" dirty="0" smtClean="0">
                <a:solidFill>
                  <a:srgbClr val="FFFFFF"/>
                </a:solidFill>
                <a:latin typeface="Avenir Book"/>
              </a:rPr>
              <a:t>. </a:t>
            </a:r>
            <a:r>
              <a:rPr lang="en-CA" sz="3200" dirty="0">
                <a:solidFill>
                  <a:srgbClr val="FFFFFF"/>
                </a:solidFill>
                <a:latin typeface="Avenir Book"/>
              </a:rPr>
              <a:t>a</a:t>
            </a:r>
            <a:r>
              <a:rPr lang="en-CA" sz="3200" dirty="0" smtClean="0">
                <a:solidFill>
                  <a:srgbClr val="FFFFFF"/>
                </a:solidFill>
                <a:latin typeface="Avenir Book"/>
              </a:rPr>
              <a:t>nd this means A.I.</a:t>
            </a:r>
            <a:endParaRPr lang="en-US" sz="3200" dirty="0">
              <a:solidFill>
                <a:srgbClr val="FFFFFF"/>
              </a:solidFill>
              <a:latin typeface="Avenir Book"/>
            </a:endParaRPr>
          </a:p>
          <a:p>
            <a:pPr marL="457200" indent="-457200">
              <a:buFont typeface="Arial" charset="0"/>
              <a:buChar char="•"/>
            </a:pPr>
            <a:endParaRPr lang="en-US" sz="3200" dirty="0">
              <a:solidFill>
                <a:srgbClr val="FFFFFF"/>
              </a:solidFill>
              <a:latin typeface="Avenir Book"/>
            </a:endParaRPr>
          </a:p>
          <a:p>
            <a:pPr marL="457200" indent="-457200">
              <a:buFont typeface="Arial" charset="0"/>
              <a:buChar char="•"/>
            </a:pPr>
            <a:r>
              <a:rPr lang="en-US" sz="3200" dirty="0" smtClean="0">
                <a:solidFill>
                  <a:srgbClr val="FFFFFF"/>
                </a:solidFill>
                <a:latin typeface="Avenir Book"/>
              </a:rPr>
              <a:t>A.I. </a:t>
            </a:r>
            <a:r>
              <a:rPr lang="en-US" sz="3200" dirty="0">
                <a:solidFill>
                  <a:srgbClr val="FFFFFF"/>
                </a:solidFill>
                <a:latin typeface="Avenir Book"/>
              </a:rPr>
              <a:t>is in all of our futures</a:t>
            </a:r>
          </a:p>
          <a:p>
            <a:endParaRPr lang="en-US" sz="3200" dirty="0">
              <a:solidFill>
                <a:srgbClr val="FFFFFF"/>
              </a:solidFill>
            </a:endParaRPr>
          </a:p>
          <a:p>
            <a:endParaRPr lang="en-US" sz="3200" dirty="0">
              <a:solidFill>
                <a:srgbClr val="FFFFFF"/>
              </a:solidFill>
            </a:endParaRPr>
          </a:p>
          <a:p>
            <a:endParaRPr lang="en-US" sz="3200" dirty="0">
              <a:solidFill>
                <a:srgbClr val="FFFFFF"/>
              </a:solidFill>
            </a:endParaRPr>
          </a:p>
          <a:p>
            <a:endParaRPr lang="en-US" sz="3200" dirty="0">
              <a:solidFill>
                <a:srgbClr val="FFFFFF"/>
              </a:solidFill>
            </a:endParaRPr>
          </a:p>
          <a:p>
            <a:endParaRPr lang="en-US" sz="3200" dirty="0">
              <a:solidFill>
                <a:srgbClr val="FFFFFF"/>
              </a:solidFill>
            </a:endParaRPr>
          </a:p>
          <a:p>
            <a:endParaRPr lang="en-US" sz="3200" dirty="0">
              <a:solidFill>
                <a:srgbClr val="FFFFFF"/>
              </a:solidFill>
            </a:endParaRPr>
          </a:p>
        </p:txBody>
      </p:sp>
      <p:pic>
        <p:nvPicPr>
          <p:cNvPr id="11" name="pasted-image.pdf"/>
          <p:cNvPicPr>
            <a:picLocks noChangeAspect="1"/>
          </p:cNvPicPr>
          <p:nvPr/>
        </p:nvPicPr>
        <p:blipFill>
          <a:blip r:embed="rId3">
            <a:extLst/>
          </a:blip>
          <a:stretch>
            <a:fillRect/>
          </a:stretch>
        </p:blipFill>
        <p:spPr>
          <a:xfrm>
            <a:off x="9158093" y="5673739"/>
            <a:ext cx="2265563" cy="747403"/>
          </a:xfrm>
          <a:prstGeom prst="rect">
            <a:avLst/>
          </a:prstGeom>
          <a:ln w="12700">
            <a:miter lim="400000"/>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151"/>
        <p:cNvGrpSpPr/>
        <p:nvPr/>
      </p:nvGrpSpPr>
      <p:grpSpPr>
        <a:xfrm>
          <a:off x="0" y="0"/>
          <a:ext cx="0" cy="0"/>
          <a:chOff x="0" y="0"/>
          <a:chExt cx="0" cy="0"/>
        </a:xfrm>
      </p:grpSpPr>
      <p:pic>
        <p:nvPicPr>
          <p:cNvPr id="1152" name="Shape 1152"/>
          <p:cNvPicPr preferRelativeResize="0"/>
          <p:nvPr/>
        </p:nvPicPr>
        <p:blipFill rotWithShape="1">
          <a:blip r:embed="rId3">
            <a:alphaModFix/>
          </a:blip>
          <a:srcRect/>
          <a:stretch/>
        </p:blipFill>
        <p:spPr>
          <a:xfrm>
            <a:off x="0" y="60960"/>
            <a:ext cx="12192000" cy="6858000"/>
          </a:xfrm>
          <a:prstGeom prst="rect">
            <a:avLst/>
          </a:prstGeom>
          <a:noFill/>
          <a:ln>
            <a:noFill/>
          </a:ln>
        </p:spPr>
      </p:pic>
      <p:sp>
        <p:nvSpPr>
          <p:cNvPr id="1153" name="Shape 1153" descr="Go to:  http://www.mindbridge.ai/demo/  The world’s first Ai-Auditor™. MindBridge’s Ai-Auditor audit analytics tool handles your low-cognitive tasks, from data preparation to reporting, so that you can focus on higher-value work.  Ai Auditor platform uses machine learning and artificial intelligence techniques to find material irregularities in data. The Ai Auditor platform helps with: Smart data ingestion: load and create account grouping automatically with limited user interaction  ·       Complete data analysis: analyze and score every single transaction for unbiased review ·       Improved detection effectiveness:  examine and cross correlate each transaction by multiple machine learning algorithms, including rules, improving the chance of finding material irregularities, in some cases by 10 fold. ·     High Assurance: Increase confidence in audit opinions by avoiding the limitations of random selection or statistical sampling of data. Follow us on Twitter: https://twitter.com/mindbridge_ai Follow us on Linkedin: MindBridge AI" title="MindBridge Ai Auditor™ Audit Analytics">
            <a:hlinkClick r:id="rId4"/>
          </p:cNvPr>
          <p:cNvSpPr/>
          <p:nvPr/>
        </p:nvSpPr>
        <p:spPr>
          <a:xfrm>
            <a:off x="7538720" y="3561080"/>
            <a:ext cx="4572000" cy="3429000"/>
          </a:xfrm>
          <a:prstGeom prst="rect">
            <a:avLst/>
          </a:prstGeom>
          <a:blipFill rotWithShape="1">
            <a:blip r:embed="rId5">
              <a:alphaModFix/>
            </a:blip>
            <a:stretch>
              <a:fillRect/>
            </a:stretch>
          </a:blipFill>
          <a:ln>
            <a:noFill/>
          </a:ln>
        </p:spPr>
        <p:txBody>
          <a:bodyPr wrap="square" lIns="91425" tIns="91425" rIns="91425" bIns="91425" anchor="ctr" anchorCtr="0">
            <a:noAutofit/>
          </a:bodyPr>
          <a:lstStyle/>
          <a:p>
            <a:pPr lvl="0">
              <a:spcBef>
                <a:spcPts val="0"/>
              </a:spcBef>
              <a:buNone/>
            </a:pPr>
            <a:endParaRPr/>
          </a:p>
        </p:txBody>
      </p:sp>
      <p:sp>
        <p:nvSpPr>
          <p:cNvPr id="2" name="TextBox 1"/>
          <p:cNvSpPr txBox="1"/>
          <p:nvPr/>
        </p:nvSpPr>
        <p:spPr>
          <a:xfrm>
            <a:off x="2605301" y="254000"/>
            <a:ext cx="6981398" cy="646331"/>
          </a:xfrm>
          <a:prstGeom prst="rect">
            <a:avLst/>
          </a:prstGeom>
          <a:noFill/>
        </p:spPr>
        <p:txBody>
          <a:bodyPr wrap="none" rtlCol="0">
            <a:spAutoFit/>
          </a:bodyPr>
          <a:lstStyle/>
          <a:p>
            <a:r>
              <a:rPr lang="en-US" sz="3600" dirty="0">
                <a:solidFill>
                  <a:schemeClr val="tx2">
                    <a:lumMod val="50000"/>
                  </a:schemeClr>
                </a:solidFill>
              </a:rPr>
              <a:t>http://</a:t>
            </a:r>
            <a:r>
              <a:rPr lang="en-US" sz="3600" dirty="0" err="1">
                <a:solidFill>
                  <a:schemeClr val="tx2">
                    <a:lumMod val="50000"/>
                  </a:schemeClr>
                </a:solidFill>
              </a:rPr>
              <a:t>www.mindbridge.ai</a:t>
            </a:r>
            <a:r>
              <a:rPr lang="en-US" sz="3600" dirty="0">
                <a:solidFill>
                  <a:schemeClr val="tx2">
                    <a:lumMod val="50000"/>
                  </a:schemeClr>
                </a:solidFill>
              </a:rPr>
              <a:t>/</a:t>
            </a:r>
            <a:r>
              <a:rPr lang="en-US" sz="3600" dirty="0" err="1">
                <a:solidFill>
                  <a:schemeClr val="tx2">
                    <a:lumMod val="50000"/>
                  </a:schemeClr>
                </a:solidFill>
              </a:rPr>
              <a:t>bemike</a:t>
            </a:r>
            <a:r>
              <a:rPr lang="en-US" sz="3600" dirty="0">
                <a:solidFill>
                  <a:schemeClr val="tx2">
                    <a:lumMod val="50000"/>
                  </a:schemeClr>
                </a:solidFill>
              </a:rPr>
              <a:t>/</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182"/>
        <p:cNvGrpSpPr/>
        <p:nvPr/>
      </p:nvGrpSpPr>
      <p:grpSpPr>
        <a:xfrm>
          <a:off x="0" y="0"/>
          <a:ext cx="0" cy="0"/>
          <a:chOff x="0" y="0"/>
          <a:chExt cx="0" cy="0"/>
        </a:xfrm>
      </p:grpSpPr>
      <p:sp>
        <p:nvSpPr>
          <p:cNvPr id="1183" name="Shape 1183"/>
          <p:cNvSpPr/>
          <p:nvPr/>
        </p:nvSpPr>
        <p:spPr>
          <a:xfrm>
            <a:off x="0" y="-1"/>
            <a:ext cx="12192000" cy="6858000"/>
          </a:xfrm>
          <a:prstGeom prst="rect">
            <a:avLst/>
          </a:prstGeom>
          <a:gradFill>
            <a:gsLst>
              <a:gs pos="0">
                <a:srgbClr val="11B595"/>
              </a:gs>
              <a:gs pos="99000">
                <a:srgbClr val="31A2FF"/>
              </a:gs>
              <a:gs pos="100000">
                <a:srgbClr val="31A2FF"/>
              </a:gs>
            </a:gsLst>
            <a:lin ang="0" scaled="0"/>
          </a:gra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3600" b="1" i="0" u="none" strike="noStrike" cap="none" dirty="0">
              <a:solidFill>
                <a:schemeClr val="lt1"/>
              </a:solidFill>
              <a:latin typeface="Avenir"/>
              <a:ea typeface="Avenir"/>
              <a:cs typeface="Avenir"/>
              <a:sym typeface="Avenir"/>
            </a:endParaRPr>
          </a:p>
          <a:p>
            <a:pPr marL="0" marR="0" lvl="0" indent="0" algn="ctr" rtl="0">
              <a:lnSpc>
                <a:spcPct val="100000"/>
              </a:lnSpc>
              <a:spcBef>
                <a:spcPts val="0"/>
              </a:spcBef>
              <a:spcAft>
                <a:spcPts val="0"/>
              </a:spcAft>
              <a:buClr>
                <a:srgbClr val="000000"/>
              </a:buClr>
              <a:buFont typeface="Arial"/>
              <a:buNone/>
            </a:pPr>
            <a:endParaRPr sz="3600" b="1" i="0" u="none" strike="noStrike" cap="none" dirty="0">
              <a:solidFill>
                <a:schemeClr val="lt1"/>
              </a:solidFill>
              <a:latin typeface="Avenir"/>
              <a:ea typeface="Avenir"/>
              <a:cs typeface="Avenir"/>
              <a:sym typeface="Avenir"/>
            </a:endParaRPr>
          </a:p>
          <a:p>
            <a:pPr marL="0" marR="0" lvl="0" indent="0" algn="ctr" rtl="0">
              <a:lnSpc>
                <a:spcPct val="100000"/>
              </a:lnSpc>
              <a:spcBef>
                <a:spcPts val="0"/>
              </a:spcBef>
              <a:spcAft>
                <a:spcPts val="0"/>
              </a:spcAft>
              <a:buClr>
                <a:srgbClr val="000000"/>
              </a:buClr>
              <a:buFont typeface="Arial"/>
              <a:buNone/>
            </a:pPr>
            <a:endParaRPr sz="3600" b="1" i="0" u="none" strike="noStrike" cap="none" dirty="0">
              <a:solidFill>
                <a:schemeClr val="lt1"/>
              </a:solidFill>
              <a:latin typeface="Avenir"/>
              <a:ea typeface="Avenir"/>
              <a:cs typeface="Avenir"/>
              <a:sym typeface="Avenir"/>
            </a:endParaRPr>
          </a:p>
          <a:p>
            <a:pPr marL="0" marR="0" lvl="0" indent="0" algn="ctr" rtl="0">
              <a:lnSpc>
                <a:spcPct val="100000"/>
              </a:lnSpc>
              <a:spcBef>
                <a:spcPts val="0"/>
              </a:spcBef>
              <a:spcAft>
                <a:spcPts val="0"/>
              </a:spcAft>
              <a:buClr>
                <a:srgbClr val="000000"/>
              </a:buClr>
              <a:buFont typeface="Arial"/>
              <a:buNone/>
            </a:pPr>
            <a:endParaRPr sz="3600" b="1" i="0" u="none" strike="noStrike" cap="none" dirty="0">
              <a:solidFill>
                <a:schemeClr val="lt1"/>
              </a:solidFill>
              <a:latin typeface="Avenir"/>
              <a:ea typeface="Avenir"/>
              <a:cs typeface="Avenir"/>
              <a:sym typeface="Avenir"/>
            </a:endParaRPr>
          </a:p>
          <a:p>
            <a:pPr marL="0" marR="0" lvl="0" indent="0" algn="ctr" rtl="0">
              <a:lnSpc>
                <a:spcPct val="100000"/>
              </a:lnSpc>
              <a:spcBef>
                <a:spcPts val="0"/>
              </a:spcBef>
              <a:spcAft>
                <a:spcPts val="0"/>
              </a:spcAft>
              <a:buClr>
                <a:schemeClr val="dk1"/>
              </a:buClr>
              <a:buFont typeface="Arial"/>
              <a:buNone/>
            </a:pPr>
            <a:endParaRPr sz="3600" b="0" i="0" u="none" strike="noStrike" cap="none" dirty="0">
              <a:solidFill>
                <a:schemeClr val="dk1"/>
              </a:solidFill>
              <a:latin typeface="Avenir"/>
              <a:ea typeface="Avenir"/>
              <a:cs typeface="Avenir"/>
              <a:sym typeface="Avenir"/>
            </a:endParaRPr>
          </a:p>
          <a:p>
            <a:pPr marL="0" marR="0" lvl="0" indent="0" algn="ctr" rtl="0">
              <a:lnSpc>
                <a:spcPct val="100000"/>
              </a:lnSpc>
              <a:spcBef>
                <a:spcPts val="0"/>
              </a:spcBef>
              <a:spcAft>
                <a:spcPts val="0"/>
              </a:spcAft>
              <a:buClr>
                <a:srgbClr val="000000"/>
              </a:buClr>
              <a:buFont typeface="Arial"/>
              <a:buNone/>
            </a:pPr>
            <a:endParaRPr sz="3600" b="1" i="0" u="none" strike="noStrike" cap="none" dirty="0">
              <a:solidFill>
                <a:schemeClr val="lt1"/>
              </a:solidFill>
              <a:latin typeface="Avenir"/>
              <a:ea typeface="Avenir"/>
              <a:cs typeface="Avenir"/>
              <a:sym typeface="Avenir"/>
            </a:endParaRPr>
          </a:p>
          <a:p>
            <a:pPr marL="0" marR="0" lvl="0" indent="0" algn="l" rtl="0">
              <a:lnSpc>
                <a:spcPct val="100000"/>
              </a:lnSpc>
              <a:spcBef>
                <a:spcPts val="0"/>
              </a:spcBef>
              <a:spcAft>
                <a:spcPts val="0"/>
              </a:spcAft>
              <a:buClr>
                <a:srgbClr val="FFFFFF"/>
              </a:buClr>
              <a:buFont typeface="Open Sans"/>
              <a:buNone/>
            </a:pPr>
            <a:endParaRPr sz="2400" b="0" i="0" u="none" strike="noStrike" cap="none" dirty="0">
              <a:solidFill>
                <a:srgbClr val="FFFFFF"/>
              </a:solidFill>
              <a:latin typeface="Open Sans"/>
              <a:ea typeface="Open Sans"/>
              <a:cs typeface="Open Sans"/>
              <a:sym typeface="Open Sans"/>
            </a:endParaRPr>
          </a:p>
          <a:p>
            <a:pPr marL="0" marR="0" lvl="0" indent="0" algn="l" rtl="0">
              <a:lnSpc>
                <a:spcPct val="100000"/>
              </a:lnSpc>
              <a:spcBef>
                <a:spcPts val="0"/>
              </a:spcBef>
              <a:spcAft>
                <a:spcPts val="0"/>
              </a:spcAft>
              <a:buClr>
                <a:schemeClr val="dk1"/>
              </a:buClr>
              <a:buFont typeface="Calibri"/>
              <a:buNone/>
            </a:pPr>
            <a:endParaRPr sz="2400" b="0" i="0" u="none" strike="noStrike" cap="none" dirty="0">
              <a:solidFill>
                <a:srgbClr val="323232"/>
              </a:solidFill>
              <a:latin typeface="Century Gothic"/>
              <a:ea typeface="Century Gothic"/>
              <a:cs typeface="Century Gothic"/>
              <a:sym typeface="Century Gothic"/>
            </a:endParaRPr>
          </a:p>
          <a:p>
            <a:pPr marL="0" marR="0" lvl="0" indent="0" algn="ctr" rtl="0">
              <a:lnSpc>
                <a:spcPct val="100000"/>
              </a:lnSpc>
              <a:spcBef>
                <a:spcPts val="0"/>
              </a:spcBef>
              <a:spcAft>
                <a:spcPts val="0"/>
              </a:spcAft>
              <a:buClr>
                <a:srgbClr val="000000"/>
              </a:buClr>
              <a:buFont typeface="Arial"/>
              <a:buNone/>
            </a:pPr>
            <a:endParaRPr sz="3600" b="1" i="0" u="none" strike="noStrike" cap="none" dirty="0">
              <a:solidFill>
                <a:schemeClr val="lt1"/>
              </a:solidFill>
              <a:latin typeface="Avenir"/>
              <a:ea typeface="Avenir"/>
              <a:cs typeface="Avenir"/>
              <a:sym typeface="Avenir"/>
            </a:endParaRPr>
          </a:p>
          <a:p>
            <a:pPr marL="0" marR="0" lvl="0" indent="0" algn="ctr" rtl="0">
              <a:lnSpc>
                <a:spcPct val="100000"/>
              </a:lnSpc>
              <a:spcBef>
                <a:spcPts val="0"/>
              </a:spcBef>
              <a:spcAft>
                <a:spcPts val="0"/>
              </a:spcAft>
              <a:buClr>
                <a:srgbClr val="000000"/>
              </a:buClr>
              <a:buFont typeface="Arial"/>
              <a:buNone/>
            </a:pPr>
            <a:endParaRPr sz="3600" b="1" i="0" u="none" strike="noStrike" cap="none" dirty="0">
              <a:solidFill>
                <a:schemeClr val="lt1"/>
              </a:solidFill>
              <a:latin typeface="Avenir"/>
              <a:ea typeface="Avenir"/>
              <a:cs typeface="Avenir"/>
              <a:sym typeface="Avenir"/>
            </a:endParaRPr>
          </a:p>
          <a:p>
            <a:pPr marL="0" marR="0" lvl="0" indent="0" algn="ctr" rtl="0">
              <a:lnSpc>
                <a:spcPct val="100000"/>
              </a:lnSpc>
              <a:spcBef>
                <a:spcPts val="0"/>
              </a:spcBef>
              <a:spcAft>
                <a:spcPts val="0"/>
              </a:spcAft>
              <a:buClr>
                <a:srgbClr val="000000"/>
              </a:buClr>
              <a:buFont typeface="Arial"/>
              <a:buNone/>
            </a:pPr>
            <a:endParaRPr sz="3600" b="1" i="0" u="none" strike="noStrike" cap="none" dirty="0">
              <a:solidFill>
                <a:schemeClr val="lt1"/>
              </a:solidFill>
              <a:latin typeface="Avenir"/>
              <a:ea typeface="Avenir"/>
              <a:cs typeface="Avenir"/>
              <a:sym typeface="Avenir"/>
            </a:endParaRPr>
          </a:p>
        </p:txBody>
      </p:sp>
      <p:sp>
        <p:nvSpPr>
          <p:cNvPr id="1184" name="Shape 1184"/>
          <p:cNvSpPr txBox="1">
            <a:spLocks noGrp="1"/>
          </p:cNvSpPr>
          <p:nvPr>
            <p:ph type="ftr" idx="11"/>
          </p:nvPr>
        </p:nvSpPr>
        <p:spPr>
          <a:xfrm>
            <a:off x="4659823" y="6463442"/>
            <a:ext cx="2872352" cy="394557"/>
          </a:xfrm>
          <a:prstGeom prst="rect">
            <a:avLst/>
          </a:prstGeom>
          <a:no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888888"/>
              </a:buClr>
              <a:buSzPct val="25000"/>
              <a:buFont typeface="Avenir"/>
              <a:buNone/>
            </a:pPr>
            <a:r>
              <a:rPr lang="en-US" sz="1050" b="0" i="0" u="none" strike="noStrike" cap="none">
                <a:solidFill>
                  <a:srgbClr val="888888"/>
                </a:solidFill>
                <a:latin typeface="Avenir"/>
                <a:ea typeface="Avenir"/>
                <a:cs typeface="Avenir"/>
                <a:sym typeface="Avenir"/>
              </a:rPr>
              <a:t>MindBridge™ Analytics Inc. Confidential</a:t>
            </a:r>
          </a:p>
        </p:txBody>
      </p:sp>
      <p:pic>
        <p:nvPicPr>
          <p:cNvPr id="1185" name="Shape 1185"/>
          <p:cNvPicPr preferRelativeResize="0"/>
          <p:nvPr/>
        </p:nvPicPr>
        <p:blipFill rotWithShape="1">
          <a:blip r:embed="rId3">
            <a:alphaModFix/>
          </a:blip>
          <a:srcRect/>
          <a:stretch/>
        </p:blipFill>
        <p:spPr>
          <a:xfrm>
            <a:off x="4483771" y="3954726"/>
            <a:ext cx="560100" cy="554399"/>
          </a:xfrm>
          <a:prstGeom prst="rect">
            <a:avLst/>
          </a:prstGeom>
          <a:noFill/>
          <a:ln>
            <a:noFill/>
          </a:ln>
        </p:spPr>
      </p:pic>
      <p:pic>
        <p:nvPicPr>
          <p:cNvPr id="1186" name="Shape 1186"/>
          <p:cNvPicPr preferRelativeResize="0"/>
          <p:nvPr/>
        </p:nvPicPr>
        <p:blipFill rotWithShape="1">
          <a:blip r:embed="rId4">
            <a:alphaModFix/>
          </a:blip>
          <a:srcRect/>
          <a:stretch/>
        </p:blipFill>
        <p:spPr>
          <a:xfrm>
            <a:off x="4478064" y="4841112"/>
            <a:ext cx="571500" cy="462900"/>
          </a:xfrm>
          <a:prstGeom prst="rect">
            <a:avLst/>
          </a:prstGeom>
          <a:noFill/>
          <a:ln>
            <a:noFill/>
          </a:ln>
        </p:spPr>
      </p:pic>
      <p:sp>
        <p:nvSpPr>
          <p:cNvPr id="1187" name="Shape 1187"/>
          <p:cNvSpPr txBox="1"/>
          <p:nvPr/>
        </p:nvSpPr>
        <p:spPr>
          <a:xfrm>
            <a:off x="5414225" y="3970900"/>
            <a:ext cx="4725000" cy="551399"/>
          </a:xfrm>
          <a:prstGeom prst="rect">
            <a:avLst/>
          </a:prstGeom>
          <a:noFill/>
          <a:ln>
            <a:noFill/>
          </a:ln>
        </p:spPr>
        <p:txBody>
          <a:bodyPr wrap="square" lIns="91425" tIns="91425" rIns="91425" bIns="91425" anchor="t" anchorCtr="0">
            <a:noAutofit/>
          </a:bodyPr>
          <a:lstStyle/>
          <a:p>
            <a:pPr marL="0" marR="0" lvl="0" indent="0" algn="l" rtl="0">
              <a:lnSpc>
                <a:spcPct val="100000"/>
              </a:lnSpc>
              <a:spcBef>
                <a:spcPts val="0"/>
              </a:spcBef>
              <a:spcAft>
                <a:spcPts val="0"/>
              </a:spcAft>
              <a:buClr>
                <a:schemeClr val="lt1"/>
              </a:buClr>
              <a:buSzPct val="25000"/>
              <a:buFont typeface="Open Sans"/>
              <a:buNone/>
            </a:pPr>
            <a:r>
              <a:rPr lang="en-US" sz="2400" b="0" i="0" u="none" strike="noStrike" cap="none">
                <a:solidFill>
                  <a:schemeClr val="lt1"/>
                </a:solidFill>
                <a:latin typeface="Avenir"/>
                <a:ea typeface="Avenir"/>
                <a:cs typeface="Avenir"/>
                <a:sym typeface="Avenir"/>
              </a:rPr>
              <a:t>MindBridge AI</a:t>
            </a:r>
            <a:br>
              <a:rPr lang="en-US" sz="2400" b="0" i="0" u="none" strike="noStrike" cap="none">
                <a:solidFill>
                  <a:schemeClr val="lt1"/>
                </a:solidFill>
                <a:latin typeface="Avenir"/>
                <a:ea typeface="Avenir"/>
                <a:cs typeface="Avenir"/>
                <a:sym typeface="Avenir"/>
              </a:rPr>
            </a:br>
            <a:endParaRPr lang="en-US" sz="2400" b="0" i="0" u="none" strike="noStrike" cap="none">
              <a:solidFill>
                <a:schemeClr val="lt1"/>
              </a:solidFill>
              <a:latin typeface="Avenir"/>
              <a:ea typeface="Avenir"/>
              <a:cs typeface="Avenir"/>
              <a:sym typeface="Avenir"/>
            </a:endParaRPr>
          </a:p>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188" name="Shape 1188"/>
          <p:cNvSpPr txBox="1"/>
          <p:nvPr/>
        </p:nvSpPr>
        <p:spPr>
          <a:xfrm>
            <a:off x="5451525" y="4811525"/>
            <a:ext cx="4725000" cy="551399"/>
          </a:xfrm>
          <a:prstGeom prst="rect">
            <a:avLst/>
          </a:prstGeom>
          <a:noFill/>
          <a:ln>
            <a:noFill/>
          </a:ln>
        </p:spPr>
        <p:txBody>
          <a:bodyPr wrap="square" lIns="91425" tIns="91425" rIns="91425" bIns="91425" anchor="t" anchorCtr="0">
            <a:noAutofit/>
          </a:bodyPr>
          <a:lstStyle/>
          <a:p>
            <a:pPr marL="0" marR="0" lvl="0" indent="0" algn="l" rtl="0">
              <a:lnSpc>
                <a:spcPct val="100000"/>
              </a:lnSpc>
              <a:spcBef>
                <a:spcPts val="0"/>
              </a:spcBef>
              <a:spcAft>
                <a:spcPts val="0"/>
              </a:spcAft>
              <a:buClr>
                <a:schemeClr val="lt1"/>
              </a:buClr>
              <a:buSzPct val="25000"/>
              <a:buFont typeface="Open Sans"/>
              <a:buNone/>
            </a:pPr>
            <a:r>
              <a:rPr lang="en-US" sz="2400" b="0" i="0" u="none" strike="noStrike" cap="none">
                <a:solidFill>
                  <a:schemeClr val="lt1"/>
                </a:solidFill>
                <a:latin typeface="Open Sans"/>
                <a:ea typeface="Open Sans"/>
                <a:cs typeface="Open Sans"/>
                <a:sym typeface="Open Sans"/>
              </a:rPr>
              <a:t>@mindbridge_ai</a:t>
            </a:r>
          </a:p>
        </p:txBody>
      </p:sp>
      <p:sp>
        <p:nvSpPr>
          <p:cNvPr id="1189" name="Shape 1189"/>
          <p:cNvSpPr txBox="1"/>
          <p:nvPr/>
        </p:nvSpPr>
        <p:spPr>
          <a:xfrm>
            <a:off x="3733499" y="1982172"/>
            <a:ext cx="4725000" cy="551399"/>
          </a:xfrm>
          <a:prstGeom prst="rect">
            <a:avLst/>
          </a:prstGeom>
          <a:noFill/>
          <a:ln>
            <a:noFill/>
          </a:ln>
        </p:spPr>
        <p:txBody>
          <a:bodyPr wrap="square" lIns="91425" tIns="91425" rIns="91425" bIns="91425" anchor="t" anchorCtr="0">
            <a:noAutofit/>
          </a:bodyPr>
          <a:lstStyle/>
          <a:p>
            <a:pPr marL="0" marR="0" lvl="0" indent="0" algn="ctr" rtl="0">
              <a:lnSpc>
                <a:spcPct val="100000"/>
              </a:lnSpc>
              <a:spcBef>
                <a:spcPts val="0"/>
              </a:spcBef>
              <a:spcAft>
                <a:spcPts val="0"/>
              </a:spcAft>
              <a:buClr>
                <a:schemeClr val="dk1"/>
              </a:buClr>
              <a:buSzPct val="25000"/>
              <a:buFont typeface="Arial"/>
              <a:buNone/>
            </a:pPr>
            <a:r>
              <a:rPr lang="en-US" sz="6000" b="1" i="0" u="none" strike="noStrike" cap="none" dirty="0">
                <a:solidFill>
                  <a:schemeClr val="lt1"/>
                </a:solidFill>
                <a:latin typeface="Avenir"/>
                <a:ea typeface="Avenir"/>
                <a:cs typeface="Avenir"/>
                <a:sym typeface="Avenir"/>
              </a:rPr>
              <a:t>Thank You!</a:t>
            </a:r>
          </a:p>
        </p:txBody>
      </p:sp>
      <p:sp>
        <p:nvSpPr>
          <p:cNvPr id="1190" name="Shape 1190"/>
          <p:cNvSpPr txBox="1"/>
          <p:nvPr/>
        </p:nvSpPr>
        <p:spPr>
          <a:xfrm>
            <a:off x="4659823" y="5618542"/>
            <a:ext cx="6956399" cy="1344300"/>
          </a:xfrm>
          <a:prstGeom prst="rect">
            <a:avLst/>
          </a:prstGeom>
          <a:noFill/>
          <a:ln>
            <a:noFill/>
          </a:ln>
        </p:spPr>
        <p:txBody>
          <a:bodyPr wrap="square" lIns="91425" tIns="91425" rIns="91425" bIns="91425" anchor="t" anchorCtr="0">
            <a:noAutofit/>
          </a:bodyPr>
          <a:lstStyle/>
          <a:p>
            <a:pPr marL="0" marR="0" lvl="0" indent="0" algn="ctr" rtl="0">
              <a:lnSpc>
                <a:spcPct val="100000"/>
              </a:lnSpc>
              <a:spcBef>
                <a:spcPts val="0"/>
              </a:spcBef>
              <a:spcAft>
                <a:spcPts val="0"/>
              </a:spcAft>
              <a:buClr>
                <a:schemeClr val="hlink"/>
              </a:buClr>
              <a:buSzPct val="25000"/>
              <a:buFont typeface="Avenir"/>
              <a:buNone/>
            </a:pPr>
            <a:r>
              <a:rPr lang="en-US" sz="3600" b="1" u="sng" dirty="0" smtClean="0">
                <a:solidFill>
                  <a:schemeClr val="hlink"/>
                </a:solidFill>
                <a:latin typeface="Avenir"/>
                <a:ea typeface="Avenir"/>
                <a:cs typeface="Avenir"/>
                <a:sym typeface="Avenir"/>
                <a:hlinkClick r:id="rId5"/>
              </a:rPr>
              <a:t>robin</a:t>
            </a:r>
            <a:r>
              <a:rPr lang="en-US" sz="3600" b="1" i="0" u="sng" strike="noStrike" cap="none" dirty="0" smtClean="0">
                <a:solidFill>
                  <a:schemeClr val="hlink"/>
                </a:solidFill>
                <a:latin typeface="Avenir"/>
                <a:ea typeface="Avenir"/>
                <a:cs typeface="Avenir"/>
                <a:sym typeface="Avenir"/>
                <a:hlinkClick r:id="rId5"/>
              </a:rPr>
              <a:t>@mindbridge.ai</a:t>
            </a:r>
            <a:endParaRPr lang="en-US" sz="3600" b="1" i="0" u="sng" strike="noStrike" cap="none" dirty="0">
              <a:solidFill>
                <a:schemeClr val="hlink"/>
              </a:solidFill>
              <a:latin typeface="Avenir"/>
              <a:ea typeface="Avenir"/>
              <a:cs typeface="Avenir"/>
              <a:sym typeface="Avenir"/>
              <a:hlinkClick r:id="rId5"/>
            </a:endParaRPr>
          </a:p>
          <a:p>
            <a:pPr marL="0" marR="0" lvl="0" indent="0" algn="ctr" rtl="0">
              <a:lnSpc>
                <a:spcPct val="100000"/>
              </a:lnSpc>
              <a:spcBef>
                <a:spcPts val="0"/>
              </a:spcBef>
              <a:spcAft>
                <a:spcPts val="0"/>
              </a:spcAft>
              <a:buClr>
                <a:schemeClr val="dk1"/>
              </a:buClr>
              <a:buFont typeface="Arial"/>
              <a:buNone/>
            </a:pPr>
            <a:endParaRPr sz="4200" b="1" i="0" u="none" strike="noStrike" cap="none" dirty="0">
              <a:solidFill>
                <a:schemeClr val="lt1"/>
              </a:solidFill>
              <a:latin typeface="Avenir"/>
              <a:ea typeface="Avenir"/>
              <a:cs typeface="Avenir"/>
              <a:sym typeface="Avenir"/>
            </a:endParaRPr>
          </a:p>
        </p:txBody>
      </p:sp>
    </p:spTree>
    <p:extLst>
      <p:ext uri="{BB962C8B-B14F-4D97-AF65-F5344CB8AC3E}">
        <p14:creationId xmlns:p14="http://schemas.microsoft.com/office/powerpoint/2010/main" val="423915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sp>
        <p:nvSpPr>
          <p:cNvPr id="414" name="Shape 414"/>
          <p:cNvSpPr/>
          <p:nvPr/>
        </p:nvSpPr>
        <p:spPr>
          <a:xfrm>
            <a:off x="0" y="0"/>
            <a:ext cx="12192000" cy="6858000"/>
          </a:xfrm>
          <a:prstGeom prst="rect">
            <a:avLst/>
          </a:prstGeom>
          <a:gradFill>
            <a:gsLst>
              <a:gs pos="0">
                <a:srgbClr val="11B595"/>
              </a:gs>
              <a:gs pos="99000">
                <a:srgbClr val="31A2FF"/>
              </a:gs>
              <a:gs pos="100000">
                <a:srgbClr val="31A2FF"/>
              </a:gs>
            </a:gsLst>
            <a:lin ang="0" scaled="0"/>
          </a:gra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Avenir"/>
              <a:ea typeface="Avenir"/>
              <a:cs typeface="Avenir"/>
              <a:sym typeface="Avenir"/>
            </a:endParaRPr>
          </a:p>
        </p:txBody>
      </p:sp>
      <p:grpSp>
        <p:nvGrpSpPr>
          <p:cNvPr id="415" name="Shape 415"/>
          <p:cNvGrpSpPr/>
          <p:nvPr/>
        </p:nvGrpSpPr>
        <p:grpSpPr>
          <a:xfrm flipH="1">
            <a:off x="-3244007" y="-1219062"/>
            <a:ext cx="7545073" cy="11445295"/>
            <a:chOff x="0" y="0"/>
            <a:chExt cx="7124042" cy="10806625"/>
          </a:xfrm>
        </p:grpSpPr>
        <p:sp>
          <p:nvSpPr>
            <p:cNvPr id="416" name="Shape 416"/>
            <p:cNvSpPr/>
            <p:nvPr/>
          </p:nvSpPr>
          <p:spPr>
            <a:xfrm>
              <a:off x="1953517" y="3267392"/>
              <a:ext cx="1401299" cy="794398"/>
            </a:xfrm>
            <a:custGeom>
              <a:avLst/>
              <a:gdLst/>
              <a:ahLst/>
              <a:cxnLst/>
              <a:rect l="0" t="0" r="0" b="0"/>
              <a:pathLst>
                <a:path w="120000" h="120000" extrusionOk="0">
                  <a:moveTo>
                    <a:pt x="18855" y="1444"/>
                  </a:moveTo>
                  <a:lnTo>
                    <a:pt x="1222" y="117316"/>
                  </a:lnTo>
                  <a:lnTo>
                    <a:pt x="117088" y="11333"/>
                  </a:lnTo>
                  <a:cubicBezTo>
                    <a:pt x="117088" y="11333"/>
                    <a:pt x="18855" y="1444"/>
                    <a:pt x="18855" y="1444"/>
                  </a:cubicBezTo>
                  <a:close/>
                  <a:moveTo>
                    <a:pt x="0" y="120000"/>
                  </a:moveTo>
                  <a:lnTo>
                    <a:pt x="18261" y="0"/>
                  </a:lnTo>
                  <a:lnTo>
                    <a:pt x="18583" y="33"/>
                  </a:lnTo>
                  <a:lnTo>
                    <a:pt x="120000" y="10244"/>
                  </a:lnTo>
                  <a:cubicBezTo>
                    <a:pt x="120000" y="10244"/>
                    <a:pt x="0" y="120000"/>
                    <a:pt x="0" y="120000"/>
                  </a:cubicBezTo>
                  <a:close/>
                </a:path>
              </a:pathLst>
            </a:custGeom>
            <a:solidFill>
              <a:schemeClr val="lt1">
                <a:alpha val="10588"/>
              </a:schemeClr>
            </a:solidFill>
            <a:ln>
              <a:noFill/>
            </a:ln>
          </p:spPr>
          <p:txBody>
            <a:bodyPr wrap="square" lIns="38100" tIns="38100" rIns="38100" bIns="38100" anchor="ctr"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Avenir"/>
                <a:ea typeface="Avenir"/>
                <a:cs typeface="Avenir"/>
                <a:sym typeface="Avenir"/>
              </a:endParaRPr>
            </a:p>
          </p:txBody>
        </p:sp>
        <p:sp>
          <p:nvSpPr>
            <p:cNvPr id="417" name="Shape 417"/>
            <p:cNvSpPr/>
            <p:nvPr/>
          </p:nvSpPr>
          <p:spPr>
            <a:xfrm>
              <a:off x="4368551" y="5043151"/>
              <a:ext cx="915299" cy="412800"/>
            </a:xfrm>
            <a:custGeom>
              <a:avLst/>
              <a:gdLst/>
              <a:ahLst/>
              <a:cxnLst/>
              <a:rect l="0" t="0" r="0" b="0"/>
              <a:pathLst>
                <a:path w="120000" h="120000" extrusionOk="0">
                  <a:moveTo>
                    <a:pt x="1338" y="2983"/>
                  </a:moveTo>
                  <a:lnTo>
                    <a:pt x="6055" y="116288"/>
                  </a:lnTo>
                  <a:lnTo>
                    <a:pt x="114644" y="28233"/>
                  </a:lnTo>
                  <a:cubicBezTo>
                    <a:pt x="114644" y="28233"/>
                    <a:pt x="1338" y="2983"/>
                    <a:pt x="1338" y="2983"/>
                  </a:cubicBezTo>
                  <a:close/>
                  <a:moveTo>
                    <a:pt x="5000" y="120000"/>
                  </a:moveTo>
                  <a:lnTo>
                    <a:pt x="0" y="0"/>
                  </a:lnTo>
                  <a:lnTo>
                    <a:pt x="120000" y="26744"/>
                  </a:lnTo>
                  <a:cubicBezTo>
                    <a:pt x="120000" y="26744"/>
                    <a:pt x="5000" y="120000"/>
                    <a:pt x="5000" y="120000"/>
                  </a:cubicBezTo>
                  <a:close/>
                </a:path>
              </a:pathLst>
            </a:custGeom>
            <a:solidFill>
              <a:schemeClr val="lt1">
                <a:alpha val="10588"/>
              </a:schemeClr>
            </a:solidFill>
            <a:ln>
              <a:noFill/>
            </a:ln>
          </p:spPr>
          <p:txBody>
            <a:bodyPr wrap="square" lIns="38100" tIns="38100" rIns="38100" bIns="38100" anchor="ctr"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Avenir"/>
                <a:ea typeface="Avenir"/>
                <a:cs typeface="Avenir"/>
                <a:sym typeface="Avenir"/>
              </a:endParaRPr>
            </a:p>
          </p:txBody>
        </p:sp>
        <p:sp>
          <p:nvSpPr>
            <p:cNvPr id="418" name="Shape 418"/>
            <p:cNvSpPr/>
            <p:nvPr/>
          </p:nvSpPr>
          <p:spPr>
            <a:xfrm>
              <a:off x="817035" y="3267392"/>
              <a:ext cx="1302900" cy="793200"/>
            </a:xfrm>
            <a:custGeom>
              <a:avLst/>
              <a:gdLst/>
              <a:ahLst/>
              <a:cxnLst/>
              <a:rect l="0" t="0" r="0" b="0"/>
              <a:pathLst>
                <a:path w="120000" h="120000" extrusionOk="0">
                  <a:moveTo>
                    <a:pt x="2616" y="38988"/>
                  </a:moveTo>
                  <a:lnTo>
                    <a:pt x="99838" y="118005"/>
                  </a:lnTo>
                  <a:lnTo>
                    <a:pt x="118833" y="1783"/>
                  </a:lnTo>
                  <a:cubicBezTo>
                    <a:pt x="118833" y="1783"/>
                    <a:pt x="2616" y="38988"/>
                    <a:pt x="2616" y="38988"/>
                  </a:cubicBezTo>
                  <a:close/>
                  <a:moveTo>
                    <a:pt x="100388" y="120000"/>
                  </a:moveTo>
                  <a:lnTo>
                    <a:pt x="99927" y="119622"/>
                  </a:lnTo>
                  <a:lnTo>
                    <a:pt x="0" y="38400"/>
                  </a:lnTo>
                  <a:lnTo>
                    <a:pt x="120000" y="0"/>
                  </a:lnTo>
                  <a:cubicBezTo>
                    <a:pt x="120000" y="0"/>
                    <a:pt x="100388" y="120000"/>
                    <a:pt x="100388" y="120000"/>
                  </a:cubicBezTo>
                  <a:close/>
                </a:path>
              </a:pathLst>
            </a:custGeom>
            <a:solidFill>
              <a:schemeClr val="lt1">
                <a:alpha val="10588"/>
              </a:schemeClr>
            </a:solidFill>
            <a:ln>
              <a:noFill/>
            </a:ln>
          </p:spPr>
          <p:txBody>
            <a:bodyPr wrap="square" lIns="38100" tIns="38100" rIns="38100" bIns="38100" anchor="ctr"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Avenir"/>
                <a:ea typeface="Avenir"/>
                <a:cs typeface="Avenir"/>
                <a:sym typeface="Avenir"/>
              </a:endParaRPr>
            </a:p>
          </p:txBody>
        </p:sp>
        <p:sp>
          <p:nvSpPr>
            <p:cNvPr id="419" name="Shape 419"/>
            <p:cNvSpPr/>
            <p:nvPr/>
          </p:nvSpPr>
          <p:spPr>
            <a:xfrm>
              <a:off x="35701" y="3480482"/>
              <a:ext cx="1900200" cy="1571400"/>
            </a:xfrm>
            <a:custGeom>
              <a:avLst/>
              <a:gdLst/>
              <a:ahLst/>
              <a:cxnLst/>
              <a:rect l="0" t="0" r="0" b="0"/>
              <a:pathLst>
                <a:path w="120000" h="120000" extrusionOk="0">
                  <a:moveTo>
                    <a:pt x="51744" y="933"/>
                  </a:moveTo>
                  <a:lnTo>
                    <a:pt x="1388" y="118288"/>
                  </a:lnTo>
                  <a:lnTo>
                    <a:pt x="118738" y="41022"/>
                  </a:lnTo>
                  <a:cubicBezTo>
                    <a:pt x="118738" y="41022"/>
                    <a:pt x="51744" y="933"/>
                    <a:pt x="51744" y="933"/>
                  </a:cubicBezTo>
                  <a:close/>
                  <a:moveTo>
                    <a:pt x="0" y="120000"/>
                  </a:moveTo>
                  <a:lnTo>
                    <a:pt x="51494" y="0"/>
                  </a:lnTo>
                  <a:lnTo>
                    <a:pt x="51744" y="150"/>
                  </a:lnTo>
                  <a:lnTo>
                    <a:pt x="120000" y="40988"/>
                  </a:lnTo>
                  <a:cubicBezTo>
                    <a:pt x="120000" y="40988"/>
                    <a:pt x="0" y="120000"/>
                    <a:pt x="0" y="120000"/>
                  </a:cubicBezTo>
                  <a:close/>
                </a:path>
              </a:pathLst>
            </a:custGeom>
            <a:solidFill>
              <a:schemeClr val="lt1">
                <a:alpha val="10588"/>
              </a:schemeClr>
            </a:solidFill>
            <a:ln>
              <a:noFill/>
            </a:ln>
          </p:spPr>
          <p:txBody>
            <a:bodyPr wrap="square" lIns="38100" tIns="38100" rIns="38100" bIns="38100" anchor="ctr"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Avenir"/>
                <a:ea typeface="Avenir"/>
                <a:cs typeface="Avenir"/>
                <a:sym typeface="Avenir"/>
              </a:endParaRPr>
            </a:p>
          </p:txBody>
        </p:sp>
        <p:sp>
          <p:nvSpPr>
            <p:cNvPr id="420" name="Shape 420"/>
            <p:cNvSpPr/>
            <p:nvPr/>
          </p:nvSpPr>
          <p:spPr>
            <a:xfrm>
              <a:off x="532914" y="3267392"/>
              <a:ext cx="1604700" cy="259499"/>
            </a:xfrm>
            <a:custGeom>
              <a:avLst/>
              <a:gdLst/>
              <a:ahLst/>
              <a:cxnLst/>
              <a:rect l="0" t="0" r="0" b="0"/>
              <a:pathLst>
                <a:path w="120000" h="120000" extrusionOk="0">
                  <a:moveTo>
                    <a:pt x="2316" y="34438"/>
                  </a:moveTo>
                  <a:lnTo>
                    <a:pt x="24100" y="115505"/>
                  </a:lnTo>
                  <a:lnTo>
                    <a:pt x="115411" y="5422"/>
                  </a:lnTo>
                  <a:cubicBezTo>
                    <a:pt x="115411" y="5422"/>
                    <a:pt x="2316" y="34438"/>
                    <a:pt x="2316" y="34438"/>
                  </a:cubicBezTo>
                  <a:close/>
                  <a:moveTo>
                    <a:pt x="23972" y="120000"/>
                  </a:moveTo>
                  <a:lnTo>
                    <a:pt x="0" y="30777"/>
                  </a:lnTo>
                  <a:lnTo>
                    <a:pt x="119922" y="0"/>
                  </a:lnTo>
                  <a:lnTo>
                    <a:pt x="120000" y="4205"/>
                  </a:lnTo>
                  <a:cubicBezTo>
                    <a:pt x="120000" y="4205"/>
                    <a:pt x="23972" y="120000"/>
                    <a:pt x="23972" y="120000"/>
                  </a:cubicBezTo>
                  <a:close/>
                </a:path>
              </a:pathLst>
            </a:custGeom>
            <a:solidFill>
              <a:schemeClr val="lt1">
                <a:alpha val="10588"/>
              </a:schemeClr>
            </a:solidFill>
            <a:ln>
              <a:noFill/>
            </a:ln>
          </p:spPr>
          <p:txBody>
            <a:bodyPr wrap="square" lIns="38100" tIns="38100" rIns="38100" bIns="38100" anchor="ctr"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Avenir"/>
                <a:ea typeface="Avenir"/>
                <a:cs typeface="Avenir"/>
                <a:sym typeface="Avenir"/>
              </a:endParaRPr>
            </a:p>
          </p:txBody>
        </p:sp>
        <p:sp>
          <p:nvSpPr>
            <p:cNvPr id="421" name="Shape 421"/>
            <p:cNvSpPr/>
            <p:nvPr/>
          </p:nvSpPr>
          <p:spPr>
            <a:xfrm>
              <a:off x="2237641" y="5185212"/>
              <a:ext cx="2234098" cy="1571099"/>
            </a:xfrm>
            <a:custGeom>
              <a:avLst/>
              <a:gdLst/>
              <a:ahLst/>
              <a:cxnLst/>
              <a:rect l="0" t="0" r="0" b="0"/>
              <a:pathLst>
                <a:path w="120000" h="120000" extrusionOk="0">
                  <a:moveTo>
                    <a:pt x="555" y="811"/>
                  </a:moveTo>
                  <a:lnTo>
                    <a:pt x="9055" y="118811"/>
                  </a:lnTo>
                  <a:lnTo>
                    <a:pt x="118555" y="22400"/>
                  </a:lnTo>
                  <a:cubicBezTo>
                    <a:pt x="118555" y="22400"/>
                    <a:pt x="555" y="811"/>
                    <a:pt x="555" y="811"/>
                  </a:cubicBezTo>
                  <a:close/>
                  <a:moveTo>
                    <a:pt x="8644" y="120000"/>
                  </a:moveTo>
                  <a:lnTo>
                    <a:pt x="0" y="0"/>
                  </a:lnTo>
                  <a:lnTo>
                    <a:pt x="305" y="55"/>
                  </a:lnTo>
                  <a:lnTo>
                    <a:pt x="120000" y="21955"/>
                  </a:lnTo>
                  <a:cubicBezTo>
                    <a:pt x="120000" y="21955"/>
                    <a:pt x="8644" y="120000"/>
                    <a:pt x="8644" y="120000"/>
                  </a:cubicBezTo>
                  <a:close/>
                </a:path>
              </a:pathLst>
            </a:custGeom>
            <a:solidFill>
              <a:schemeClr val="lt1">
                <a:alpha val="10588"/>
              </a:schemeClr>
            </a:solidFill>
            <a:ln>
              <a:noFill/>
            </a:ln>
          </p:spPr>
          <p:txBody>
            <a:bodyPr wrap="square" lIns="38100" tIns="38100" rIns="38100" bIns="38100" anchor="ctr"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Avenir"/>
                <a:ea typeface="Avenir"/>
                <a:cs typeface="Avenir"/>
                <a:sym typeface="Avenir"/>
              </a:endParaRPr>
            </a:p>
          </p:txBody>
        </p:sp>
        <p:sp>
          <p:nvSpPr>
            <p:cNvPr id="422" name="Shape 422"/>
            <p:cNvSpPr/>
            <p:nvPr/>
          </p:nvSpPr>
          <p:spPr>
            <a:xfrm>
              <a:off x="35701" y="4048726"/>
              <a:ext cx="2180999" cy="1162499"/>
            </a:xfrm>
            <a:custGeom>
              <a:avLst/>
              <a:gdLst/>
              <a:ahLst/>
              <a:cxnLst/>
              <a:rect l="0" t="0" r="0" b="0"/>
              <a:pathLst>
                <a:path w="120000" h="120000" extrusionOk="0">
                  <a:moveTo>
                    <a:pt x="1794" y="105977"/>
                  </a:moveTo>
                  <a:lnTo>
                    <a:pt x="119344" y="118977"/>
                  </a:lnTo>
                  <a:lnTo>
                    <a:pt x="104122" y="1422"/>
                  </a:lnTo>
                  <a:cubicBezTo>
                    <a:pt x="104122" y="1422"/>
                    <a:pt x="1794" y="105977"/>
                    <a:pt x="1794" y="105977"/>
                  </a:cubicBezTo>
                  <a:close/>
                  <a:moveTo>
                    <a:pt x="120000" y="120000"/>
                  </a:moveTo>
                  <a:lnTo>
                    <a:pt x="0" y="106733"/>
                  </a:lnTo>
                  <a:lnTo>
                    <a:pt x="104461" y="0"/>
                  </a:lnTo>
                  <a:cubicBezTo>
                    <a:pt x="104461" y="0"/>
                    <a:pt x="120000" y="120000"/>
                    <a:pt x="120000" y="120000"/>
                  </a:cubicBezTo>
                  <a:close/>
                </a:path>
              </a:pathLst>
            </a:custGeom>
            <a:solidFill>
              <a:schemeClr val="lt1">
                <a:alpha val="10588"/>
              </a:schemeClr>
            </a:solidFill>
            <a:ln>
              <a:noFill/>
            </a:ln>
          </p:spPr>
          <p:txBody>
            <a:bodyPr wrap="square" lIns="38100" tIns="38100" rIns="38100" bIns="38100" anchor="ctr"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Avenir"/>
                <a:ea typeface="Avenir"/>
                <a:cs typeface="Avenir"/>
                <a:sym typeface="Avenir"/>
              </a:endParaRPr>
            </a:p>
          </p:txBody>
        </p:sp>
        <p:sp>
          <p:nvSpPr>
            <p:cNvPr id="423" name="Shape 423"/>
            <p:cNvSpPr/>
            <p:nvPr/>
          </p:nvSpPr>
          <p:spPr>
            <a:xfrm>
              <a:off x="35701" y="5043151"/>
              <a:ext cx="2177399" cy="1484699"/>
            </a:xfrm>
            <a:custGeom>
              <a:avLst/>
              <a:gdLst/>
              <a:ahLst/>
              <a:cxnLst/>
              <a:rect l="0" t="0" r="0" b="0"/>
              <a:pathLst>
                <a:path w="120000" h="120000" extrusionOk="0">
                  <a:moveTo>
                    <a:pt x="938" y="822"/>
                  </a:moveTo>
                  <a:lnTo>
                    <a:pt x="50261" y="118777"/>
                  </a:lnTo>
                  <a:lnTo>
                    <a:pt x="118894" y="11022"/>
                  </a:lnTo>
                  <a:cubicBezTo>
                    <a:pt x="118894" y="11022"/>
                    <a:pt x="938" y="822"/>
                    <a:pt x="938" y="822"/>
                  </a:cubicBezTo>
                  <a:close/>
                  <a:moveTo>
                    <a:pt x="50172" y="120000"/>
                  </a:moveTo>
                  <a:lnTo>
                    <a:pt x="50000" y="119577"/>
                  </a:lnTo>
                  <a:lnTo>
                    <a:pt x="0" y="0"/>
                  </a:lnTo>
                  <a:lnTo>
                    <a:pt x="483" y="44"/>
                  </a:lnTo>
                  <a:lnTo>
                    <a:pt x="120000" y="10372"/>
                  </a:lnTo>
                  <a:lnTo>
                    <a:pt x="119633" y="10950"/>
                  </a:lnTo>
                  <a:cubicBezTo>
                    <a:pt x="119633" y="10950"/>
                    <a:pt x="50172" y="120000"/>
                    <a:pt x="50172" y="120000"/>
                  </a:cubicBezTo>
                  <a:close/>
                </a:path>
              </a:pathLst>
            </a:custGeom>
            <a:solidFill>
              <a:schemeClr val="lt1">
                <a:alpha val="10588"/>
              </a:schemeClr>
            </a:solidFill>
            <a:ln>
              <a:noFill/>
            </a:ln>
          </p:spPr>
          <p:txBody>
            <a:bodyPr wrap="square" lIns="38100" tIns="38100" rIns="38100" bIns="38100" anchor="ctr"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Avenir"/>
                <a:ea typeface="Avenir"/>
                <a:cs typeface="Avenir"/>
                <a:sym typeface="Avenir"/>
              </a:endParaRPr>
            </a:p>
          </p:txBody>
        </p:sp>
        <p:sp>
          <p:nvSpPr>
            <p:cNvPr id="424" name="Shape 424"/>
            <p:cNvSpPr/>
            <p:nvPr/>
          </p:nvSpPr>
          <p:spPr>
            <a:xfrm>
              <a:off x="4155457" y="4688000"/>
              <a:ext cx="1140300" cy="498899"/>
            </a:xfrm>
            <a:custGeom>
              <a:avLst/>
              <a:gdLst/>
              <a:ahLst/>
              <a:cxnLst/>
              <a:rect l="0" t="0" r="0" b="0"/>
              <a:pathLst>
                <a:path w="120000" h="120000" extrusionOk="0">
                  <a:moveTo>
                    <a:pt x="23644" y="95655"/>
                  </a:moveTo>
                  <a:lnTo>
                    <a:pt x="113983" y="116411"/>
                  </a:lnTo>
                  <a:lnTo>
                    <a:pt x="2177" y="4588"/>
                  </a:lnTo>
                  <a:cubicBezTo>
                    <a:pt x="2177" y="4588"/>
                    <a:pt x="23644" y="95655"/>
                    <a:pt x="23644" y="95655"/>
                  </a:cubicBezTo>
                  <a:close/>
                  <a:moveTo>
                    <a:pt x="120000" y="120000"/>
                  </a:moveTo>
                  <a:lnTo>
                    <a:pt x="23038" y="97744"/>
                  </a:lnTo>
                  <a:lnTo>
                    <a:pt x="0" y="0"/>
                  </a:lnTo>
                  <a:cubicBezTo>
                    <a:pt x="0" y="0"/>
                    <a:pt x="120000" y="120000"/>
                    <a:pt x="120000" y="120000"/>
                  </a:cubicBezTo>
                  <a:close/>
                </a:path>
              </a:pathLst>
            </a:custGeom>
            <a:solidFill>
              <a:schemeClr val="lt1">
                <a:alpha val="10588"/>
              </a:schemeClr>
            </a:solidFill>
            <a:ln>
              <a:noFill/>
            </a:ln>
          </p:spPr>
          <p:txBody>
            <a:bodyPr wrap="square" lIns="38100" tIns="38100" rIns="38100" bIns="38100" anchor="ctr"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Avenir"/>
                <a:ea typeface="Avenir"/>
                <a:cs typeface="Avenir"/>
                <a:sym typeface="Avenir"/>
              </a:endParaRPr>
            </a:p>
          </p:txBody>
        </p:sp>
        <p:sp>
          <p:nvSpPr>
            <p:cNvPr id="425" name="Shape 425"/>
            <p:cNvSpPr/>
            <p:nvPr/>
          </p:nvSpPr>
          <p:spPr>
            <a:xfrm>
              <a:off x="4155457" y="3125333"/>
              <a:ext cx="1301099" cy="2001899"/>
            </a:xfrm>
            <a:custGeom>
              <a:avLst/>
              <a:gdLst/>
              <a:ahLst/>
              <a:cxnLst/>
              <a:rect l="0" t="0" r="0" b="0"/>
              <a:pathLst>
                <a:path w="120000" h="120000" extrusionOk="0">
                  <a:moveTo>
                    <a:pt x="1394" y="90611"/>
                  </a:moveTo>
                  <a:lnTo>
                    <a:pt x="101888" y="119188"/>
                  </a:lnTo>
                  <a:lnTo>
                    <a:pt x="118905" y="1672"/>
                  </a:lnTo>
                  <a:cubicBezTo>
                    <a:pt x="118905" y="1672"/>
                    <a:pt x="1394" y="90611"/>
                    <a:pt x="1394" y="90611"/>
                  </a:cubicBezTo>
                  <a:close/>
                  <a:moveTo>
                    <a:pt x="102622" y="120000"/>
                  </a:moveTo>
                  <a:lnTo>
                    <a:pt x="102088" y="119850"/>
                  </a:lnTo>
                  <a:lnTo>
                    <a:pt x="0" y="90811"/>
                  </a:lnTo>
                  <a:lnTo>
                    <a:pt x="372" y="90527"/>
                  </a:lnTo>
                  <a:lnTo>
                    <a:pt x="120000" y="0"/>
                  </a:lnTo>
                  <a:cubicBezTo>
                    <a:pt x="120000" y="0"/>
                    <a:pt x="102622" y="120000"/>
                    <a:pt x="102622" y="120000"/>
                  </a:cubicBezTo>
                  <a:close/>
                </a:path>
              </a:pathLst>
            </a:custGeom>
            <a:solidFill>
              <a:schemeClr val="lt1">
                <a:alpha val="10588"/>
              </a:schemeClr>
            </a:solidFill>
            <a:ln>
              <a:noFill/>
            </a:ln>
          </p:spPr>
          <p:txBody>
            <a:bodyPr wrap="square" lIns="38100" tIns="38100" rIns="38100" bIns="38100" anchor="ctr"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Avenir"/>
                <a:ea typeface="Avenir"/>
                <a:cs typeface="Avenir"/>
                <a:sym typeface="Avenir"/>
              </a:endParaRPr>
            </a:p>
          </p:txBody>
        </p:sp>
        <p:sp>
          <p:nvSpPr>
            <p:cNvPr id="426" name="Shape 426"/>
            <p:cNvSpPr/>
            <p:nvPr/>
          </p:nvSpPr>
          <p:spPr>
            <a:xfrm>
              <a:off x="3303096" y="3196360"/>
              <a:ext cx="2175900" cy="1512300"/>
            </a:xfrm>
            <a:custGeom>
              <a:avLst/>
              <a:gdLst/>
              <a:ahLst/>
              <a:cxnLst/>
              <a:rect l="0" t="0" r="0" b="0"/>
              <a:pathLst>
                <a:path w="120000" h="120000" extrusionOk="0">
                  <a:moveTo>
                    <a:pt x="894" y="12116"/>
                  </a:moveTo>
                  <a:lnTo>
                    <a:pt x="48416" y="118777"/>
                  </a:lnTo>
                  <a:lnTo>
                    <a:pt x="118827" y="850"/>
                  </a:lnTo>
                  <a:cubicBezTo>
                    <a:pt x="118827" y="850"/>
                    <a:pt x="894" y="12116"/>
                    <a:pt x="894" y="12116"/>
                  </a:cubicBezTo>
                  <a:close/>
                  <a:moveTo>
                    <a:pt x="48361" y="120000"/>
                  </a:moveTo>
                  <a:lnTo>
                    <a:pt x="0" y="11472"/>
                  </a:lnTo>
                  <a:lnTo>
                    <a:pt x="120000" y="0"/>
                  </a:lnTo>
                  <a:cubicBezTo>
                    <a:pt x="120000" y="0"/>
                    <a:pt x="48361" y="120000"/>
                    <a:pt x="48361" y="120000"/>
                  </a:cubicBezTo>
                  <a:close/>
                </a:path>
              </a:pathLst>
            </a:custGeom>
            <a:solidFill>
              <a:schemeClr val="lt1">
                <a:alpha val="10588"/>
              </a:schemeClr>
            </a:solidFill>
            <a:ln>
              <a:noFill/>
            </a:ln>
          </p:spPr>
          <p:txBody>
            <a:bodyPr wrap="square" lIns="38100" tIns="38100" rIns="38100" bIns="38100" anchor="ctr"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Avenir"/>
                <a:ea typeface="Avenir"/>
                <a:cs typeface="Avenir"/>
                <a:sym typeface="Avenir"/>
              </a:endParaRPr>
            </a:p>
          </p:txBody>
        </p:sp>
        <p:sp>
          <p:nvSpPr>
            <p:cNvPr id="427" name="Shape 427"/>
            <p:cNvSpPr/>
            <p:nvPr/>
          </p:nvSpPr>
          <p:spPr>
            <a:xfrm>
              <a:off x="674975" y="6747878"/>
              <a:ext cx="1724099" cy="1512300"/>
            </a:xfrm>
            <a:custGeom>
              <a:avLst/>
              <a:gdLst/>
              <a:ahLst/>
              <a:cxnLst/>
              <a:rect l="0" t="0" r="0" b="0"/>
              <a:pathLst>
                <a:path w="120000" h="120000" extrusionOk="0">
                  <a:moveTo>
                    <a:pt x="1661" y="110900"/>
                  </a:moveTo>
                  <a:lnTo>
                    <a:pt x="107844" y="119222"/>
                  </a:lnTo>
                  <a:lnTo>
                    <a:pt x="119194" y="1688"/>
                  </a:lnTo>
                  <a:cubicBezTo>
                    <a:pt x="119194" y="1688"/>
                    <a:pt x="1661" y="110900"/>
                    <a:pt x="1661" y="110900"/>
                  </a:cubicBezTo>
                  <a:close/>
                  <a:moveTo>
                    <a:pt x="108416" y="120000"/>
                  </a:moveTo>
                  <a:lnTo>
                    <a:pt x="108111" y="119972"/>
                  </a:lnTo>
                  <a:lnTo>
                    <a:pt x="0" y="111505"/>
                  </a:lnTo>
                  <a:lnTo>
                    <a:pt x="120000" y="0"/>
                  </a:lnTo>
                  <a:cubicBezTo>
                    <a:pt x="120000" y="0"/>
                    <a:pt x="108416" y="120000"/>
                    <a:pt x="108416" y="120000"/>
                  </a:cubicBezTo>
                  <a:close/>
                </a:path>
              </a:pathLst>
            </a:custGeom>
            <a:solidFill>
              <a:schemeClr val="lt1">
                <a:alpha val="10588"/>
              </a:schemeClr>
            </a:solidFill>
            <a:ln>
              <a:noFill/>
            </a:ln>
          </p:spPr>
          <p:txBody>
            <a:bodyPr wrap="square" lIns="38100" tIns="38100" rIns="38100" bIns="38100" anchor="ctr"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Avenir"/>
                <a:ea typeface="Avenir"/>
                <a:cs typeface="Avenir"/>
                <a:sym typeface="Avenir"/>
              </a:endParaRPr>
            </a:p>
          </p:txBody>
        </p:sp>
        <p:sp>
          <p:nvSpPr>
            <p:cNvPr id="428" name="Shape 428"/>
            <p:cNvSpPr/>
            <p:nvPr/>
          </p:nvSpPr>
          <p:spPr>
            <a:xfrm>
              <a:off x="603943" y="8097452"/>
              <a:ext cx="1585500" cy="443399"/>
            </a:xfrm>
            <a:custGeom>
              <a:avLst/>
              <a:gdLst/>
              <a:ahLst/>
              <a:cxnLst/>
              <a:rect l="0" t="0" r="0" b="0"/>
              <a:pathLst>
                <a:path w="120000" h="120000" extrusionOk="0">
                  <a:moveTo>
                    <a:pt x="5200" y="3755"/>
                  </a:moveTo>
                  <a:lnTo>
                    <a:pt x="97277" y="117111"/>
                  </a:lnTo>
                  <a:lnTo>
                    <a:pt x="118538" y="31627"/>
                  </a:lnTo>
                  <a:cubicBezTo>
                    <a:pt x="118538" y="31627"/>
                    <a:pt x="5200" y="3755"/>
                    <a:pt x="5200" y="3755"/>
                  </a:cubicBezTo>
                  <a:close/>
                  <a:moveTo>
                    <a:pt x="97488" y="120000"/>
                  </a:moveTo>
                  <a:lnTo>
                    <a:pt x="97266" y="119738"/>
                  </a:lnTo>
                  <a:lnTo>
                    <a:pt x="0" y="0"/>
                  </a:lnTo>
                  <a:lnTo>
                    <a:pt x="120000" y="29488"/>
                  </a:lnTo>
                  <a:cubicBezTo>
                    <a:pt x="120000" y="29488"/>
                    <a:pt x="97488" y="120000"/>
                    <a:pt x="97488" y="120000"/>
                  </a:cubicBezTo>
                  <a:close/>
                </a:path>
              </a:pathLst>
            </a:custGeom>
            <a:solidFill>
              <a:schemeClr val="lt1">
                <a:alpha val="10588"/>
              </a:schemeClr>
            </a:solidFill>
            <a:ln>
              <a:noFill/>
            </a:ln>
          </p:spPr>
          <p:txBody>
            <a:bodyPr wrap="square" lIns="38100" tIns="38100" rIns="38100" bIns="38100" anchor="ctr"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Avenir"/>
                <a:ea typeface="Avenir"/>
                <a:cs typeface="Avenir"/>
                <a:sym typeface="Avenir"/>
              </a:endParaRPr>
            </a:p>
          </p:txBody>
        </p:sp>
        <p:sp>
          <p:nvSpPr>
            <p:cNvPr id="429" name="Shape 429"/>
            <p:cNvSpPr/>
            <p:nvPr/>
          </p:nvSpPr>
          <p:spPr>
            <a:xfrm>
              <a:off x="5647094" y="9233939"/>
              <a:ext cx="875100" cy="922799"/>
            </a:xfrm>
            <a:custGeom>
              <a:avLst/>
              <a:gdLst/>
              <a:ahLst/>
              <a:cxnLst/>
              <a:rect l="0" t="0" r="0" b="0"/>
              <a:pathLst>
                <a:path w="120000" h="120000" extrusionOk="0">
                  <a:moveTo>
                    <a:pt x="1977" y="53861"/>
                  </a:moveTo>
                  <a:lnTo>
                    <a:pt x="55972" y="117800"/>
                  </a:lnTo>
                  <a:lnTo>
                    <a:pt x="117233" y="2550"/>
                  </a:lnTo>
                  <a:cubicBezTo>
                    <a:pt x="117233" y="2550"/>
                    <a:pt x="1977" y="53861"/>
                    <a:pt x="1977" y="53861"/>
                  </a:cubicBezTo>
                  <a:close/>
                  <a:moveTo>
                    <a:pt x="56211" y="120000"/>
                  </a:moveTo>
                  <a:lnTo>
                    <a:pt x="0" y="53422"/>
                  </a:lnTo>
                  <a:lnTo>
                    <a:pt x="722" y="53105"/>
                  </a:lnTo>
                  <a:lnTo>
                    <a:pt x="120000" y="0"/>
                  </a:lnTo>
                  <a:cubicBezTo>
                    <a:pt x="120000" y="0"/>
                    <a:pt x="56211" y="120000"/>
                    <a:pt x="56211" y="120000"/>
                  </a:cubicBezTo>
                  <a:close/>
                </a:path>
              </a:pathLst>
            </a:custGeom>
            <a:solidFill>
              <a:schemeClr val="lt1">
                <a:alpha val="10588"/>
              </a:schemeClr>
            </a:solidFill>
            <a:ln>
              <a:noFill/>
            </a:ln>
          </p:spPr>
          <p:txBody>
            <a:bodyPr wrap="square" lIns="38100" tIns="38100" rIns="38100" bIns="38100" anchor="ctr"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Avenir"/>
                <a:ea typeface="Avenir"/>
                <a:cs typeface="Avenir"/>
                <a:sym typeface="Avenir"/>
              </a:endParaRPr>
            </a:p>
          </p:txBody>
        </p:sp>
        <p:sp>
          <p:nvSpPr>
            <p:cNvPr id="430" name="Shape 430"/>
            <p:cNvSpPr/>
            <p:nvPr/>
          </p:nvSpPr>
          <p:spPr>
            <a:xfrm>
              <a:off x="4865760" y="9162907"/>
              <a:ext cx="1727999" cy="438600"/>
            </a:xfrm>
            <a:custGeom>
              <a:avLst/>
              <a:gdLst/>
              <a:ahLst/>
              <a:cxnLst/>
              <a:rect l="0" t="0" r="0" b="0"/>
              <a:pathLst>
                <a:path w="120000" h="120000" extrusionOk="0">
                  <a:moveTo>
                    <a:pt x="2711" y="2694"/>
                  </a:moveTo>
                  <a:lnTo>
                    <a:pt x="59050" y="117211"/>
                  </a:lnTo>
                  <a:lnTo>
                    <a:pt x="117227" y="9566"/>
                  </a:lnTo>
                  <a:cubicBezTo>
                    <a:pt x="117227" y="9566"/>
                    <a:pt x="2711" y="2694"/>
                    <a:pt x="2711" y="2694"/>
                  </a:cubicBezTo>
                  <a:close/>
                  <a:moveTo>
                    <a:pt x="59033" y="120000"/>
                  </a:moveTo>
                  <a:lnTo>
                    <a:pt x="58894" y="119733"/>
                  </a:lnTo>
                  <a:lnTo>
                    <a:pt x="0" y="0"/>
                  </a:lnTo>
                  <a:lnTo>
                    <a:pt x="120000" y="7211"/>
                  </a:lnTo>
                  <a:cubicBezTo>
                    <a:pt x="120000" y="7211"/>
                    <a:pt x="59033" y="120000"/>
                    <a:pt x="59033" y="120000"/>
                  </a:cubicBezTo>
                  <a:close/>
                </a:path>
              </a:pathLst>
            </a:custGeom>
            <a:solidFill>
              <a:schemeClr val="lt1">
                <a:alpha val="10588"/>
              </a:schemeClr>
            </a:solidFill>
            <a:ln>
              <a:noFill/>
            </a:ln>
          </p:spPr>
          <p:txBody>
            <a:bodyPr wrap="square" lIns="38100" tIns="38100" rIns="38100" bIns="38100" anchor="ctr"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Avenir"/>
                <a:ea typeface="Avenir"/>
                <a:cs typeface="Avenir"/>
                <a:sym typeface="Avenir"/>
              </a:endParaRPr>
            </a:p>
          </p:txBody>
        </p:sp>
        <p:sp>
          <p:nvSpPr>
            <p:cNvPr id="431" name="Shape 431"/>
            <p:cNvSpPr/>
            <p:nvPr/>
          </p:nvSpPr>
          <p:spPr>
            <a:xfrm>
              <a:off x="5576064" y="1704725"/>
              <a:ext cx="1501498" cy="1536900"/>
            </a:xfrm>
            <a:custGeom>
              <a:avLst/>
              <a:gdLst/>
              <a:ahLst/>
              <a:cxnLst/>
              <a:rect l="0" t="0" r="0" b="0"/>
              <a:pathLst>
                <a:path w="120000" h="120000" extrusionOk="0">
                  <a:moveTo>
                    <a:pt x="861" y="844"/>
                  </a:moveTo>
                  <a:lnTo>
                    <a:pt x="17255" y="118450"/>
                  </a:lnTo>
                  <a:lnTo>
                    <a:pt x="118466" y="17755"/>
                  </a:lnTo>
                  <a:cubicBezTo>
                    <a:pt x="118466" y="17755"/>
                    <a:pt x="861" y="844"/>
                    <a:pt x="861" y="844"/>
                  </a:cubicBezTo>
                  <a:close/>
                  <a:moveTo>
                    <a:pt x="16727" y="120000"/>
                  </a:moveTo>
                  <a:lnTo>
                    <a:pt x="0" y="0"/>
                  </a:lnTo>
                  <a:lnTo>
                    <a:pt x="120000" y="17250"/>
                  </a:lnTo>
                  <a:cubicBezTo>
                    <a:pt x="120000" y="17250"/>
                    <a:pt x="16727" y="120000"/>
                    <a:pt x="16727" y="120000"/>
                  </a:cubicBezTo>
                  <a:close/>
                </a:path>
              </a:pathLst>
            </a:custGeom>
            <a:solidFill>
              <a:schemeClr val="lt1">
                <a:alpha val="10588"/>
              </a:schemeClr>
            </a:solidFill>
            <a:ln>
              <a:noFill/>
            </a:ln>
          </p:spPr>
          <p:txBody>
            <a:bodyPr wrap="square" lIns="38100" tIns="38100" rIns="38100" bIns="38100" anchor="ctr"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Avenir"/>
                <a:ea typeface="Avenir"/>
                <a:cs typeface="Avenir"/>
                <a:sym typeface="Avenir"/>
              </a:endParaRPr>
            </a:p>
          </p:txBody>
        </p:sp>
        <p:sp>
          <p:nvSpPr>
            <p:cNvPr id="432" name="Shape 432"/>
            <p:cNvSpPr/>
            <p:nvPr/>
          </p:nvSpPr>
          <p:spPr>
            <a:xfrm>
              <a:off x="5291942" y="3196360"/>
              <a:ext cx="1832100" cy="1938000"/>
            </a:xfrm>
            <a:custGeom>
              <a:avLst/>
              <a:gdLst/>
              <a:ahLst/>
              <a:cxnLst/>
              <a:rect l="0" t="0" r="0" b="0"/>
              <a:pathLst>
                <a:path w="120000" h="120000" extrusionOk="0">
                  <a:moveTo>
                    <a:pt x="35111" y="1277"/>
                  </a:moveTo>
                  <a:lnTo>
                    <a:pt x="811" y="119350"/>
                  </a:lnTo>
                  <a:lnTo>
                    <a:pt x="118888" y="107838"/>
                  </a:lnTo>
                  <a:cubicBezTo>
                    <a:pt x="118888" y="107838"/>
                    <a:pt x="35111" y="1277"/>
                    <a:pt x="35111" y="1277"/>
                  </a:cubicBezTo>
                  <a:close/>
                  <a:moveTo>
                    <a:pt x="0" y="120000"/>
                  </a:moveTo>
                  <a:lnTo>
                    <a:pt x="116" y="119605"/>
                  </a:lnTo>
                  <a:lnTo>
                    <a:pt x="34861" y="0"/>
                  </a:lnTo>
                  <a:lnTo>
                    <a:pt x="120000" y="108305"/>
                  </a:lnTo>
                  <a:lnTo>
                    <a:pt x="119472" y="108355"/>
                  </a:lnTo>
                  <a:cubicBezTo>
                    <a:pt x="119472" y="108355"/>
                    <a:pt x="0" y="120000"/>
                    <a:pt x="0" y="120000"/>
                  </a:cubicBezTo>
                  <a:close/>
                </a:path>
              </a:pathLst>
            </a:custGeom>
            <a:solidFill>
              <a:schemeClr val="lt1">
                <a:alpha val="10588"/>
              </a:schemeClr>
            </a:solidFill>
            <a:ln>
              <a:noFill/>
            </a:ln>
          </p:spPr>
          <p:txBody>
            <a:bodyPr wrap="square" lIns="38100" tIns="38100" rIns="38100" bIns="38100" anchor="ctr"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Avenir"/>
                <a:ea typeface="Avenir"/>
                <a:cs typeface="Avenir"/>
                <a:sym typeface="Avenir"/>
              </a:endParaRPr>
            </a:p>
          </p:txBody>
        </p:sp>
        <p:sp>
          <p:nvSpPr>
            <p:cNvPr id="433" name="Shape 433"/>
            <p:cNvSpPr/>
            <p:nvPr/>
          </p:nvSpPr>
          <p:spPr>
            <a:xfrm>
              <a:off x="5434003" y="1704725"/>
              <a:ext cx="351899" cy="1567798"/>
            </a:xfrm>
            <a:custGeom>
              <a:avLst/>
              <a:gdLst/>
              <a:ahLst/>
              <a:cxnLst/>
              <a:rect l="0" t="0" r="0" b="0"/>
              <a:pathLst>
                <a:path w="120000" h="120000" extrusionOk="0">
                  <a:moveTo>
                    <a:pt x="3405" y="114777"/>
                  </a:moveTo>
                  <a:lnTo>
                    <a:pt x="116333" y="119138"/>
                  </a:lnTo>
                  <a:lnTo>
                    <a:pt x="47783" y="6211"/>
                  </a:lnTo>
                  <a:cubicBezTo>
                    <a:pt x="47783" y="6211"/>
                    <a:pt x="3405" y="114777"/>
                    <a:pt x="3405" y="114777"/>
                  </a:cubicBezTo>
                  <a:close/>
                  <a:moveTo>
                    <a:pt x="120000" y="120000"/>
                  </a:moveTo>
                  <a:lnTo>
                    <a:pt x="0" y="115361"/>
                  </a:lnTo>
                  <a:lnTo>
                    <a:pt x="144" y="115027"/>
                  </a:lnTo>
                  <a:lnTo>
                    <a:pt x="47188" y="0"/>
                  </a:lnTo>
                  <a:cubicBezTo>
                    <a:pt x="47188" y="0"/>
                    <a:pt x="120000" y="120000"/>
                    <a:pt x="120000" y="120000"/>
                  </a:cubicBezTo>
                  <a:close/>
                </a:path>
              </a:pathLst>
            </a:custGeom>
            <a:solidFill>
              <a:schemeClr val="lt1">
                <a:alpha val="10588"/>
              </a:schemeClr>
            </a:solidFill>
            <a:ln>
              <a:noFill/>
            </a:ln>
          </p:spPr>
          <p:txBody>
            <a:bodyPr wrap="square" lIns="38100" tIns="38100" rIns="38100" bIns="38100" anchor="ctr"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Avenir"/>
                <a:ea typeface="Avenir"/>
                <a:cs typeface="Avenir"/>
                <a:sym typeface="Avenir"/>
              </a:endParaRPr>
            </a:p>
          </p:txBody>
        </p:sp>
        <p:sp>
          <p:nvSpPr>
            <p:cNvPr id="434" name="Shape 434"/>
            <p:cNvSpPr/>
            <p:nvPr/>
          </p:nvSpPr>
          <p:spPr>
            <a:xfrm>
              <a:off x="5291942" y="3196360"/>
              <a:ext cx="538199" cy="1987799"/>
            </a:xfrm>
            <a:custGeom>
              <a:avLst/>
              <a:gdLst/>
              <a:ahLst/>
              <a:cxnLst/>
              <a:rect l="0" t="0" r="0" b="0"/>
              <a:pathLst>
                <a:path w="120000" h="120000" extrusionOk="0">
                  <a:moveTo>
                    <a:pt x="43500" y="650"/>
                  </a:moveTo>
                  <a:lnTo>
                    <a:pt x="3122" y="116788"/>
                  </a:lnTo>
                  <a:lnTo>
                    <a:pt x="117433" y="4100"/>
                  </a:lnTo>
                  <a:cubicBezTo>
                    <a:pt x="117433" y="4100"/>
                    <a:pt x="43500" y="650"/>
                    <a:pt x="43500" y="650"/>
                  </a:cubicBezTo>
                  <a:close/>
                  <a:moveTo>
                    <a:pt x="1994" y="120000"/>
                  </a:moveTo>
                  <a:lnTo>
                    <a:pt x="0" y="119900"/>
                  </a:lnTo>
                  <a:lnTo>
                    <a:pt x="41661" y="0"/>
                  </a:lnTo>
                  <a:lnTo>
                    <a:pt x="120000" y="3655"/>
                  </a:lnTo>
                  <a:lnTo>
                    <a:pt x="119705" y="3950"/>
                  </a:lnTo>
                  <a:cubicBezTo>
                    <a:pt x="119705" y="3950"/>
                    <a:pt x="1994" y="120000"/>
                    <a:pt x="1994" y="120000"/>
                  </a:cubicBezTo>
                  <a:close/>
                </a:path>
              </a:pathLst>
            </a:custGeom>
            <a:solidFill>
              <a:schemeClr val="lt1">
                <a:alpha val="10588"/>
              </a:schemeClr>
            </a:solidFill>
            <a:ln>
              <a:noFill/>
            </a:ln>
          </p:spPr>
          <p:txBody>
            <a:bodyPr wrap="square" lIns="38100" tIns="38100" rIns="38100" bIns="38100" anchor="ctr"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Avenir"/>
                <a:ea typeface="Avenir"/>
                <a:cs typeface="Avenir"/>
                <a:sym typeface="Avenir"/>
              </a:endParaRPr>
            </a:p>
          </p:txBody>
        </p:sp>
        <p:sp>
          <p:nvSpPr>
            <p:cNvPr id="435" name="Shape 435"/>
            <p:cNvSpPr/>
            <p:nvPr/>
          </p:nvSpPr>
          <p:spPr>
            <a:xfrm>
              <a:off x="3090002" y="4688000"/>
              <a:ext cx="1355399" cy="791700"/>
            </a:xfrm>
            <a:custGeom>
              <a:avLst/>
              <a:gdLst/>
              <a:ahLst/>
              <a:cxnLst/>
              <a:rect l="0" t="0" r="0" b="0"/>
              <a:pathLst>
                <a:path w="120000" h="120000" extrusionOk="0">
                  <a:moveTo>
                    <a:pt x="6027" y="4416"/>
                  </a:moveTo>
                  <a:lnTo>
                    <a:pt x="119044" y="117433"/>
                  </a:lnTo>
                  <a:lnTo>
                    <a:pt x="115861" y="58444"/>
                  </a:lnTo>
                  <a:cubicBezTo>
                    <a:pt x="115861" y="58444"/>
                    <a:pt x="6027" y="4416"/>
                    <a:pt x="6027" y="4416"/>
                  </a:cubicBezTo>
                  <a:close/>
                  <a:moveTo>
                    <a:pt x="120000" y="120000"/>
                  </a:moveTo>
                  <a:lnTo>
                    <a:pt x="0" y="0"/>
                  </a:lnTo>
                  <a:lnTo>
                    <a:pt x="116622" y="57372"/>
                  </a:lnTo>
                  <a:cubicBezTo>
                    <a:pt x="116622" y="57372"/>
                    <a:pt x="120000" y="120000"/>
                    <a:pt x="120000" y="120000"/>
                  </a:cubicBezTo>
                  <a:close/>
                </a:path>
              </a:pathLst>
            </a:custGeom>
            <a:solidFill>
              <a:schemeClr val="lt1">
                <a:alpha val="10588"/>
              </a:schemeClr>
            </a:solidFill>
            <a:ln>
              <a:noFill/>
            </a:ln>
          </p:spPr>
          <p:txBody>
            <a:bodyPr wrap="square" lIns="38100" tIns="38100" rIns="38100" bIns="38100" anchor="ctr"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Avenir"/>
                <a:ea typeface="Avenir"/>
                <a:cs typeface="Avenir"/>
                <a:sym typeface="Avenir"/>
              </a:endParaRPr>
            </a:p>
          </p:txBody>
        </p:sp>
        <p:sp>
          <p:nvSpPr>
            <p:cNvPr id="436" name="Shape 436"/>
            <p:cNvSpPr/>
            <p:nvPr/>
          </p:nvSpPr>
          <p:spPr>
            <a:xfrm>
              <a:off x="3090002" y="4688000"/>
              <a:ext cx="1318199" cy="404700"/>
            </a:xfrm>
            <a:custGeom>
              <a:avLst/>
              <a:gdLst/>
              <a:ahLst/>
              <a:cxnLst/>
              <a:rect l="0" t="0" r="0" b="0"/>
              <a:pathLst>
                <a:path w="120000" h="120000" extrusionOk="0">
                  <a:moveTo>
                    <a:pt x="5494" y="9955"/>
                  </a:moveTo>
                  <a:lnTo>
                    <a:pt x="118322" y="115577"/>
                  </a:lnTo>
                  <a:lnTo>
                    <a:pt x="99666" y="2755"/>
                  </a:lnTo>
                  <a:cubicBezTo>
                    <a:pt x="99666" y="2755"/>
                    <a:pt x="5494" y="9955"/>
                    <a:pt x="5494" y="9955"/>
                  </a:cubicBezTo>
                  <a:close/>
                  <a:moveTo>
                    <a:pt x="120000" y="120000"/>
                  </a:moveTo>
                  <a:lnTo>
                    <a:pt x="0" y="7655"/>
                  </a:lnTo>
                  <a:lnTo>
                    <a:pt x="100155" y="0"/>
                  </a:lnTo>
                  <a:cubicBezTo>
                    <a:pt x="100155" y="0"/>
                    <a:pt x="120000" y="120000"/>
                    <a:pt x="120000" y="120000"/>
                  </a:cubicBezTo>
                  <a:close/>
                </a:path>
              </a:pathLst>
            </a:custGeom>
            <a:solidFill>
              <a:schemeClr val="lt1">
                <a:alpha val="10588"/>
              </a:schemeClr>
            </a:solidFill>
            <a:ln>
              <a:noFill/>
            </a:ln>
          </p:spPr>
          <p:txBody>
            <a:bodyPr wrap="square" lIns="38100" tIns="38100" rIns="38100" bIns="38100" anchor="ctr"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Avenir"/>
                <a:ea typeface="Avenir"/>
                <a:cs typeface="Avenir"/>
                <a:sym typeface="Avenir"/>
              </a:endParaRPr>
            </a:p>
          </p:txBody>
        </p:sp>
        <p:sp>
          <p:nvSpPr>
            <p:cNvPr id="437" name="Shape 437"/>
            <p:cNvSpPr/>
            <p:nvPr/>
          </p:nvSpPr>
          <p:spPr>
            <a:xfrm>
              <a:off x="2166609" y="4688000"/>
              <a:ext cx="2252099" cy="781500"/>
            </a:xfrm>
            <a:custGeom>
              <a:avLst/>
              <a:gdLst/>
              <a:ahLst/>
              <a:cxnLst/>
              <a:rect l="0" t="0" r="0" b="0"/>
              <a:pathLst>
                <a:path w="120000" h="120000" extrusionOk="0">
                  <a:moveTo>
                    <a:pt x="1577" y="74672"/>
                  </a:moveTo>
                  <a:lnTo>
                    <a:pt x="117666" y="117711"/>
                  </a:lnTo>
                  <a:lnTo>
                    <a:pt x="48716" y="1616"/>
                  </a:lnTo>
                  <a:cubicBezTo>
                    <a:pt x="48716" y="1616"/>
                    <a:pt x="1577" y="74672"/>
                    <a:pt x="1577" y="74672"/>
                  </a:cubicBezTo>
                  <a:close/>
                  <a:moveTo>
                    <a:pt x="120000" y="120000"/>
                  </a:moveTo>
                  <a:lnTo>
                    <a:pt x="0" y="75505"/>
                  </a:lnTo>
                  <a:lnTo>
                    <a:pt x="48727" y="0"/>
                  </a:lnTo>
                  <a:lnTo>
                    <a:pt x="48844" y="200"/>
                  </a:lnTo>
                  <a:cubicBezTo>
                    <a:pt x="48844" y="200"/>
                    <a:pt x="120000" y="120000"/>
                    <a:pt x="120000" y="120000"/>
                  </a:cubicBezTo>
                  <a:close/>
                </a:path>
              </a:pathLst>
            </a:custGeom>
            <a:solidFill>
              <a:schemeClr val="lt1">
                <a:alpha val="10588"/>
              </a:schemeClr>
            </a:solidFill>
            <a:ln>
              <a:noFill/>
            </a:ln>
          </p:spPr>
          <p:txBody>
            <a:bodyPr wrap="square" lIns="38100" tIns="38100" rIns="38100" bIns="38100" anchor="ctr"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Avenir"/>
                <a:ea typeface="Avenir"/>
                <a:cs typeface="Avenir"/>
                <a:sym typeface="Avenir"/>
              </a:endParaRPr>
            </a:p>
          </p:txBody>
        </p:sp>
        <p:sp>
          <p:nvSpPr>
            <p:cNvPr id="438" name="Shape 438"/>
            <p:cNvSpPr/>
            <p:nvPr/>
          </p:nvSpPr>
          <p:spPr>
            <a:xfrm>
              <a:off x="3090002" y="3338423"/>
              <a:ext cx="1080900" cy="1398599"/>
            </a:xfrm>
            <a:custGeom>
              <a:avLst/>
              <a:gdLst/>
              <a:ahLst/>
              <a:cxnLst/>
              <a:rect l="0" t="0" r="0" b="0"/>
              <a:pathLst>
                <a:path w="120000" h="120000" extrusionOk="0">
                  <a:moveTo>
                    <a:pt x="22888" y="2205"/>
                  </a:moveTo>
                  <a:lnTo>
                    <a:pt x="1177" y="119188"/>
                  </a:lnTo>
                  <a:lnTo>
                    <a:pt x="118166" y="117072"/>
                  </a:lnTo>
                  <a:cubicBezTo>
                    <a:pt x="118166" y="117072"/>
                    <a:pt x="22888" y="2205"/>
                    <a:pt x="22888" y="2205"/>
                  </a:cubicBezTo>
                  <a:close/>
                  <a:moveTo>
                    <a:pt x="0" y="120000"/>
                  </a:moveTo>
                  <a:lnTo>
                    <a:pt x="22255" y="0"/>
                  </a:lnTo>
                  <a:lnTo>
                    <a:pt x="120000" y="117827"/>
                  </a:lnTo>
                  <a:cubicBezTo>
                    <a:pt x="120000" y="117827"/>
                    <a:pt x="0" y="120000"/>
                    <a:pt x="0" y="120000"/>
                  </a:cubicBezTo>
                  <a:close/>
                </a:path>
              </a:pathLst>
            </a:custGeom>
            <a:solidFill>
              <a:schemeClr val="lt1">
                <a:alpha val="10588"/>
              </a:schemeClr>
            </a:solidFill>
            <a:ln>
              <a:noFill/>
            </a:ln>
          </p:spPr>
          <p:txBody>
            <a:bodyPr wrap="square" lIns="38100" tIns="38100" rIns="38100" bIns="38100" anchor="ctr"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Avenir"/>
                <a:ea typeface="Avenir"/>
                <a:cs typeface="Avenir"/>
                <a:sym typeface="Avenir"/>
              </a:endParaRPr>
            </a:p>
          </p:txBody>
        </p:sp>
        <p:sp>
          <p:nvSpPr>
            <p:cNvPr id="439" name="Shape 439"/>
            <p:cNvSpPr/>
            <p:nvPr/>
          </p:nvSpPr>
          <p:spPr>
            <a:xfrm>
              <a:off x="1953517" y="3338423"/>
              <a:ext cx="1392599" cy="1396800"/>
            </a:xfrm>
            <a:custGeom>
              <a:avLst/>
              <a:gdLst/>
              <a:ahLst/>
              <a:cxnLst/>
              <a:rect l="0" t="0" r="0" b="0"/>
              <a:pathLst>
                <a:path w="120000" h="120000" extrusionOk="0">
                  <a:moveTo>
                    <a:pt x="1666" y="62088"/>
                  </a:moveTo>
                  <a:lnTo>
                    <a:pt x="102122" y="118744"/>
                  </a:lnTo>
                  <a:lnTo>
                    <a:pt x="118994" y="1411"/>
                  </a:lnTo>
                  <a:cubicBezTo>
                    <a:pt x="118994" y="1411"/>
                    <a:pt x="1666" y="62088"/>
                    <a:pt x="1666" y="62088"/>
                  </a:cubicBezTo>
                  <a:close/>
                  <a:moveTo>
                    <a:pt x="102744" y="120000"/>
                  </a:moveTo>
                  <a:lnTo>
                    <a:pt x="102244" y="119716"/>
                  </a:lnTo>
                  <a:lnTo>
                    <a:pt x="0" y="62055"/>
                  </a:lnTo>
                  <a:lnTo>
                    <a:pt x="120000" y="0"/>
                  </a:lnTo>
                  <a:cubicBezTo>
                    <a:pt x="120000" y="0"/>
                    <a:pt x="102744" y="120000"/>
                    <a:pt x="102744" y="120000"/>
                  </a:cubicBezTo>
                  <a:close/>
                </a:path>
              </a:pathLst>
            </a:custGeom>
            <a:solidFill>
              <a:schemeClr val="lt1">
                <a:alpha val="10588"/>
              </a:schemeClr>
            </a:solidFill>
            <a:ln>
              <a:noFill/>
            </a:ln>
          </p:spPr>
          <p:txBody>
            <a:bodyPr wrap="square" lIns="38100" tIns="38100" rIns="38100" bIns="38100" anchor="ctr"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Avenir"/>
                <a:ea typeface="Avenir"/>
                <a:cs typeface="Avenir"/>
                <a:sym typeface="Avenir"/>
              </a:endParaRPr>
            </a:p>
          </p:txBody>
        </p:sp>
        <p:sp>
          <p:nvSpPr>
            <p:cNvPr id="440" name="Shape 440"/>
            <p:cNvSpPr/>
            <p:nvPr/>
          </p:nvSpPr>
          <p:spPr>
            <a:xfrm>
              <a:off x="1953517" y="4048726"/>
              <a:ext cx="1195499" cy="1166700"/>
            </a:xfrm>
            <a:custGeom>
              <a:avLst/>
              <a:gdLst/>
              <a:ahLst/>
              <a:cxnLst/>
              <a:rect l="0" t="0" r="0" b="0"/>
              <a:pathLst>
                <a:path w="120000" h="120000" extrusionOk="0">
                  <a:moveTo>
                    <a:pt x="1400" y="1900"/>
                  </a:moveTo>
                  <a:lnTo>
                    <a:pt x="29066" y="118588"/>
                  </a:lnTo>
                  <a:lnTo>
                    <a:pt x="118094" y="69533"/>
                  </a:lnTo>
                  <a:cubicBezTo>
                    <a:pt x="118094" y="69533"/>
                    <a:pt x="1400" y="1900"/>
                    <a:pt x="1400" y="1900"/>
                  </a:cubicBezTo>
                  <a:close/>
                  <a:moveTo>
                    <a:pt x="28450" y="120000"/>
                  </a:moveTo>
                  <a:lnTo>
                    <a:pt x="0" y="0"/>
                  </a:lnTo>
                  <a:lnTo>
                    <a:pt x="120000" y="69555"/>
                  </a:lnTo>
                  <a:cubicBezTo>
                    <a:pt x="120000" y="69555"/>
                    <a:pt x="28450" y="120000"/>
                    <a:pt x="28450" y="120000"/>
                  </a:cubicBezTo>
                  <a:close/>
                </a:path>
              </a:pathLst>
            </a:custGeom>
            <a:solidFill>
              <a:schemeClr val="lt1">
                <a:alpha val="10588"/>
              </a:schemeClr>
            </a:solidFill>
            <a:ln>
              <a:noFill/>
            </a:ln>
          </p:spPr>
          <p:txBody>
            <a:bodyPr wrap="square" lIns="38100" tIns="38100" rIns="38100" bIns="38100" anchor="ctr"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Avenir"/>
                <a:ea typeface="Avenir"/>
                <a:cs typeface="Avenir"/>
                <a:sym typeface="Avenir"/>
              </a:endParaRPr>
            </a:p>
          </p:txBody>
        </p:sp>
        <p:sp>
          <p:nvSpPr>
            <p:cNvPr id="441" name="Shape 441"/>
            <p:cNvSpPr/>
            <p:nvPr/>
          </p:nvSpPr>
          <p:spPr>
            <a:xfrm>
              <a:off x="2237641" y="6747878"/>
              <a:ext cx="493199" cy="1531500"/>
            </a:xfrm>
            <a:custGeom>
              <a:avLst/>
              <a:gdLst/>
              <a:ahLst/>
              <a:cxnLst/>
              <a:rect l="0" t="0" r="0" b="0"/>
              <a:pathLst>
                <a:path w="120000" h="120000" extrusionOk="0">
                  <a:moveTo>
                    <a:pt x="42044" y="3561"/>
                  </a:moveTo>
                  <a:lnTo>
                    <a:pt x="2888" y="118122"/>
                  </a:lnTo>
                  <a:lnTo>
                    <a:pt x="117450" y="83161"/>
                  </a:lnTo>
                  <a:cubicBezTo>
                    <a:pt x="117450" y="83161"/>
                    <a:pt x="42044" y="3561"/>
                    <a:pt x="42044" y="3561"/>
                  </a:cubicBezTo>
                  <a:close/>
                  <a:moveTo>
                    <a:pt x="0" y="120000"/>
                  </a:moveTo>
                  <a:lnTo>
                    <a:pt x="41016" y="0"/>
                  </a:lnTo>
                  <a:lnTo>
                    <a:pt x="120000" y="83372"/>
                  </a:lnTo>
                  <a:lnTo>
                    <a:pt x="119511" y="83533"/>
                  </a:lnTo>
                  <a:cubicBezTo>
                    <a:pt x="119511" y="83533"/>
                    <a:pt x="0" y="120000"/>
                    <a:pt x="0" y="120000"/>
                  </a:cubicBezTo>
                  <a:close/>
                </a:path>
              </a:pathLst>
            </a:custGeom>
            <a:solidFill>
              <a:schemeClr val="lt1">
                <a:alpha val="10588"/>
              </a:schemeClr>
            </a:solidFill>
            <a:ln>
              <a:noFill/>
            </a:ln>
          </p:spPr>
          <p:txBody>
            <a:bodyPr wrap="square" lIns="38100" tIns="38100" rIns="38100" bIns="38100" anchor="ctr"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Avenir"/>
                <a:ea typeface="Avenir"/>
                <a:cs typeface="Avenir"/>
                <a:sym typeface="Avenir"/>
              </a:endParaRPr>
            </a:p>
          </p:txBody>
        </p:sp>
        <p:sp>
          <p:nvSpPr>
            <p:cNvPr id="442" name="Shape 442"/>
            <p:cNvSpPr/>
            <p:nvPr/>
          </p:nvSpPr>
          <p:spPr>
            <a:xfrm>
              <a:off x="5647094" y="9589089"/>
              <a:ext cx="412800" cy="1028999"/>
            </a:xfrm>
            <a:custGeom>
              <a:avLst/>
              <a:gdLst/>
              <a:ahLst/>
              <a:cxnLst/>
              <a:rect l="0" t="0" r="0" b="0"/>
              <a:pathLst>
                <a:path w="120000" h="120000" extrusionOk="0">
                  <a:moveTo>
                    <a:pt x="3066" y="3250"/>
                  </a:moveTo>
                  <a:lnTo>
                    <a:pt x="16811" y="116838"/>
                  </a:lnTo>
                  <a:lnTo>
                    <a:pt x="116655" y="60183"/>
                  </a:lnTo>
                  <a:cubicBezTo>
                    <a:pt x="116655" y="60183"/>
                    <a:pt x="3066" y="3250"/>
                    <a:pt x="3066" y="3250"/>
                  </a:cubicBezTo>
                  <a:close/>
                  <a:moveTo>
                    <a:pt x="14511" y="120000"/>
                  </a:moveTo>
                  <a:lnTo>
                    <a:pt x="0" y="0"/>
                  </a:lnTo>
                  <a:lnTo>
                    <a:pt x="120000" y="60138"/>
                  </a:lnTo>
                  <a:cubicBezTo>
                    <a:pt x="120000" y="60138"/>
                    <a:pt x="14511" y="120000"/>
                    <a:pt x="14511" y="120000"/>
                  </a:cubicBezTo>
                  <a:close/>
                </a:path>
              </a:pathLst>
            </a:custGeom>
            <a:solidFill>
              <a:schemeClr val="lt1">
                <a:alpha val="10588"/>
              </a:schemeClr>
            </a:solidFill>
            <a:ln>
              <a:noFill/>
            </a:ln>
          </p:spPr>
          <p:txBody>
            <a:bodyPr wrap="square" lIns="38100" tIns="38100" rIns="38100" bIns="38100" anchor="ctr"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Avenir"/>
                <a:ea typeface="Avenir"/>
                <a:cs typeface="Avenir"/>
                <a:sym typeface="Avenir"/>
              </a:endParaRPr>
            </a:p>
          </p:txBody>
        </p:sp>
        <p:sp>
          <p:nvSpPr>
            <p:cNvPr id="443" name="Shape 443"/>
            <p:cNvSpPr/>
            <p:nvPr/>
          </p:nvSpPr>
          <p:spPr>
            <a:xfrm>
              <a:off x="4865760" y="9162907"/>
              <a:ext cx="897300" cy="1459200"/>
            </a:xfrm>
            <a:custGeom>
              <a:avLst/>
              <a:gdLst/>
              <a:ahLst/>
              <a:cxnLst/>
              <a:rect l="0" t="0" r="0" b="0"/>
              <a:pathLst>
                <a:path w="120000" h="120000" extrusionOk="0">
                  <a:moveTo>
                    <a:pt x="3355" y="1916"/>
                  </a:moveTo>
                  <a:lnTo>
                    <a:pt x="118544" y="117094"/>
                  </a:lnTo>
                  <a:lnTo>
                    <a:pt x="112172" y="36433"/>
                  </a:lnTo>
                  <a:cubicBezTo>
                    <a:pt x="112172" y="36433"/>
                    <a:pt x="3355" y="1916"/>
                    <a:pt x="3355" y="1916"/>
                  </a:cubicBezTo>
                  <a:close/>
                  <a:moveTo>
                    <a:pt x="120000" y="120000"/>
                  </a:moveTo>
                  <a:lnTo>
                    <a:pt x="0" y="0"/>
                  </a:lnTo>
                  <a:lnTo>
                    <a:pt x="113355" y="35961"/>
                  </a:lnTo>
                  <a:cubicBezTo>
                    <a:pt x="113355" y="35961"/>
                    <a:pt x="120000" y="120000"/>
                    <a:pt x="120000" y="120000"/>
                  </a:cubicBezTo>
                  <a:close/>
                </a:path>
              </a:pathLst>
            </a:custGeom>
            <a:solidFill>
              <a:schemeClr val="lt1">
                <a:alpha val="10588"/>
              </a:schemeClr>
            </a:solidFill>
            <a:ln>
              <a:noFill/>
            </a:ln>
          </p:spPr>
          <p:txBody>
            <a:bodyPr wrap="square" lIns="38100" tIns="38100" rIns="38100" bIns="38100" anchor="ctr"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Avenir"/>
                <a:ea typeface="Avenir"/>
                <a:cs typeface="Avenir"/>
                <a:sym typeface="Avenir"/>
              </a:endParaRPr>
            </a:p>
          </p:txBody>
        </p:sp>
        <p:sp>
          <p:nvSpPr>
            <p:cNvPr id="444" name="Shape 444"/>
            <p:cNvSpPr/>
            <p:nvPr/>
          </p:nvSpPr>
          <p:spPr>
            <a:xfrm>
              <a:off x="5718126" y="10228364"/>
              <a:ext cx="467700" cy="453599"/>
            </a:xfrm>
            <a:custGeom>
              <a:avLst/>
              <a:gdLst/>
              <a:ahLst/>
              <a:cxnLst/>
              <a:rect l="0" t="0" r="0" b="0"/>
              <a:pathLst>
                <a:path w="120000" h="120000" extrusionOk="0">
                  <a:moveTo>
                    <a:pt x="102522" y="4788"/>
                  </a:moveTo>
                  <a:lnTo>
                    <a:pt x="10750" y="111177"/>
                  </a:lnTo>
                  <a:lnTo>
                    <a:pt x="117150" y="51350"/>
                  </a:lnTo>
                  <a:cubicBezTo>
                    <a:pt x="117150" y="51350"/>
                    <a:pt x="102522" y="4788"/>
                    <a:pt x="102522" y="4788"/>
                  </a:cubicBezTo>
                  <a:close/>
                  <a:moveTo>
                    <a:pt x="0" y="120000"/>
                  </a:moveTo>
                  <a:lnTo>
                    <a:pt x="103483" y="0"/>
                  </a:lnTo>
                  <a:lnTo>
                    <a:pt x="120000" y="52522"/>
                  </a:lnTo>
                  <a:lnTo>
                    <a:pt x="119144" y="53016"/>
                  </a:lnTo>
                  <a:cubicBezTo>
                    <a:pt x="119144" y="53016"/>
                    <a:pt x="0" y="120000"/>
                    <a:pt x="0" y="120000"/>
                  </a:cubicBezTo>
                  <a:close/>
                </a:path>
              </a:pathLst>
            </a:custGeom>
            <a:solidFill>
              <a:schemeClr val="lt1">
                <a:alpha val="10588"/>
              </a:schemeClr>
            </a:solidFill>
            <a:ln>
              <a:noFill/>
            </a:ln>
          </p:spPr>
          <p:txBody>
            <a:bodyPr wrap="square" lIns="38100" tIns="38100" rIns="38100" bIns="38100" anchor="ctr"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Avenir"/>
                <a:ea typeface="Avenir"/>
                <a:cs typeface="Avenir"/>
                <a:sym typeface="Avenir"/>
              </a:endParaRPr>
            </a:p>
          </p:txBody>
        </p:sp>
        <p:sp>
          <p:nvSpPr>
            <p:cNvPr id="445" name="Shape 445"/>
            <p:cNvSpPr/>
            <p:nvPr/>
          </p:nvSpPr>
          <p:spPr>
            <a:xfrm>
              <a:off x="5718126" y="10086300"/>
              <a:ext cx="389699" cy="512400"/>
            </a:xfrm>
            <a:custGeom>
              <a:avLst/>
              <a:gdLst/>
              <a:ahLst/>
              <a:cxnLst/>
              <a:rect l="0" t="0" r="0" b="0"/>
              <a:pathLst>
                <a:path w="120000" h="120000" extrusionOk="0">
                  <a:moveTo>
                    <a:pt x="109572" y="4533"/>
                  </a:moveTo>
                  <a:lnTo>
                    <a:pt x="16983" y="104105"/>
                  </a:lnTo>
                  <a:lnTo>
                    <a:pt x="116733" y="18800"/>
                  </a:lnTo>
                  <a:cubicBezTo>
                    <a:pt x="116733" y="18800"/>
                    <a:pt x="109572" y="4533"/>
                    <a:pt x="109572" y="4533"/>
                  </a:cubicBezTo>
                  <a:close/>
                  <a:moveTo>
                    <a:pt x="2222" y="120000"/>
                  </a:moveTo>
                  <a:lnTo>
                    <a:pt x="0" y="118650"/>
                  </a:lnTo>
                  <a:lnTo>
                    <a:pt x="110344" y="0"/>
                  </a:lnTo>
                  <a:lnTo>
                    <a:pt x="120000" y="19255"/>
                  </a:lnTo>
                  <a:cubicBezTo>
                    <a:pt x="120000" y="19255"/>
                    <a:pt x="2222" y="120000"/>
                    <a:pt x="2222" y="120000"/>
                  </a:cubicBezTo>
                  <a:close/>
                </a:path>
              </a:pathLst>
            </a:custGeom>
            <a:solidFill>
              <a:schemeClr val="lt1">
                <a:alpha val="10588"/>
              </a:schemeClr>
            </a:solidFill>
            <a:ln>
              <a:noFill/>
            </a:ln>
          </p:spPr>
          <p:txBody>
            <a:bodyPr wrap="square" lIns="38100" tIns="38100" rIns="38100" bIns="38100" anchor="ctr"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Avenir"/>
                <a:ea typeface="Avenir"/>
                <a:cs typeface="Avenir"/>
                <a:sym typeface="Avenir"/>
              </a:endParaRPr>
            </a:p>
          </p:txBody>
        </p:sp>
        <p:sp>
          <p:nvSpPr>
            <p:cNvPr id="446" name="Shape 446"/>
            <p:cNvSpPr/>
            <p:nvPr/>
          </p:nvSpPr>
          <p:spPr>
            <a:xfrm>
              <a:off x="4652669" y="1704725"/>
              <a:ext cx="956699" cy="1481999"/>
            </a:xfrm>
            <a:custGeom>
              <a:avLst/>
              <a:gdLst/>
              <a:ahLst/>
              <a:cxnLst/>
              <a:rect l="0" t="0" r="0" b="0"/>
              <a:pathLst>
                <a:path w="120000" h="120000" extrusionOk="0">
                  <a:moveTo>
                    <a:pt x="1816" y="34305"/>
                  </a:moveTo>
                  <a:lnTo>
                    <a:pt x="102050" y="118044"/>
                  </a:lnTo>
                  <a:lnTo>
                    <a:pt x="118666" y="1188"/>
                  </a:lnTo>
                  <a:cubicBezTo>
                    <a:pt x="118666" y="1188"/>
                    <a:pt x="1816" y="34305"/>
                    <a:pt x="1816" y="34305"/>
                  </a:cubicBezTo>
                  <a:close/>
                  <a:moveTo>
                    <a:pt x="102927" y="120000"/>
                  </a:moveTo>
                  <a:lnTo>
                    <a:pt x="0" y="34000"/>
                  </a:lnTo>
                  <a:lnTo>
                    <a:pt x="120000" y="0"/>
                  </a:lnTo>
                  <a:cubicBezTo>
                    <a:pt x="120000" y="0"/>
                    <a:pt x="102927" y="120000"/>
                    <a:pt x="102927" y="120000"/>
                  </a:cubicBezTo>
                  <a:close/>
                </a:path>
              </a:pathLst>
            </a:custGeom>
            <a:solidFill>
              <a:schemeClr val="lt1">
                <a:alpha val="10588"/>
              </a:schemeClr>
            </a:solidFill>
            <a:ln>
              <a:noFill/>
            </a:ln>
          </p:spPr>
          <p:txBody>
            <a:bodyPr wrap="square" lIns="38100" tIns="38100" rIns="38100" bIns="38100" anchor="ctr"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Avenir"/>
                <a:ea typeface="Avenir"/>
                <a:cs typeface="Avenir"/>
                <a:sym typeface="Avenir"/>
              </a:endParaRPr>
            </a:p>
          </p:txBody>
        </p:sp>
        <p:sp>
          <p:nvSpPr>
            <p:cNvPr id="447" name="Shape 447"/>
            <p:cNvSpPr/>
            <p:nvPr/>
          </p:nvSpPr>
          <p:spPr>
            <a:xfrm>
              <a:off x="4652669" y="1207516"/>
              <a:ext cx="960900" cy="921600"/>
            </a:xfrm>
            <a:custGeom>
              <a:avLst/>
              <a:gdLst/>
              <a:ahLst/>
              <a:cxnLst/>
              <a:rect l="0" t="0" r="0" b="0"/>
              <a:pathLst>
                <a:path w="120000" h="120000" extrusionOk="0">
                  <a:moveTo>
                    <a:pt x="45061" y="1977"/>
                  </a:moveTo>
                  <a:lnTo>
                    <a:pt x="2072" y="117744"/>
                  </a:lnTo>
                  <a:lnTo>
                    <a:pt x="117833" y="64744"/>
                  </a:lnTo>
                  <a:cubicBezTo>
                    <a:pt x="117833" y="64744"/>
                    <a:pt x="45061" y="1977"/>
                    <a:pt x="45061" y="1977"/>
                  </a:cubicBezTo>
                  <a:close/>
                  <a:moveTo>
                    <a:pt x="0" y="120000"/>
                  </a:moveTo>
                  <a:lnTo>
                    <a:pt x="44566" y="0"/>
                  </a:lnTo>
                  <a:lnTo>
                    <a:pt x="120000" y="65066"/>
                  </a:lnTo>
                  <a:cubicBezTo>
                    <a:pt x="120000" y="65066"/>
                    <a:pt x="0" y="120000"/>
                    <a:pt x="0" y="120000"/>
                  </a:cubicBezTo>
                  <a:close/>
                </a:path>
              </a:pathLst>
            </a:custGeom>
            <a:solidFill>
              <a:schemeClr val="lt1">
                <a:alpha val="10588"/>
              </a:schemeClr>
            </a:solidFill>
            <a:ln>
              <a:noFill/>
            </a:ln>
          </p:spPr>
          <p:txBody>
            <a:bodyPr wrap="square" lIns="38100" tIns="38100" rIns="38100" bIns="38100" anchor="ctr"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Avenir"/>
                <a:ea typeface="Avenir"/>
                <a:cs typeface="Avenir"/>
                <a:sym typeface="Avenir"/>
              </a:endParaRPr>
            </a:p>
          </p:txBody>
        </p:sp>
        <p:sp>
          <p:nvSpPr>
            <p:cNvPr id="448" name="Shape 448"/>
            <p:cNvSpPr/>
            <p:nvPr/>
          </p:nvSpPr>
          <p:spPr>
            <a:xfrm>
              <a:off x="3303096" y="2130907"/>
              <a:ext cx="2178900" cy="1203900"/>
            </a:xfrm>
            <a:custGeom>
              <a:avLst/>
              <a:gdLst/>
              <a:ahLst/>
              <a:cxnLst/>
              <a:rect l="0" t="0" r="0" b="0"/>
              <a:pathLst>
                <a:path w="120000" h="120000" extrusionOk="0">
                  <a:moveTo>
                    <a:pt x="74877" y="1333"/>
                  </a:moveTo>
                  <a:lnTo>
                    <a:pt x="1444" y="118900"/>
                  </a:lnTo>
                  <a:lnTo>
                    <a:pt x="119022" y="104761"/>
                  </a:lnTo>
                  <a:cubicBezTo>
                    <a:pt x="119022" y="104761"/>
                    <a:pt x="74877" y="1333"/>
                    <a:pt x="74877" y="1333"/>
                  </a:cubicBezTo>
                  <a:close/>
                  <a:moveTo>
                    <a:pt x="0" y="120000"/>
                  </a:moveTo>
                  <a:lnTo>
                    <a:pt x="74950" y="0"/>
                  </a:lnTo>
                  <a:lnTo>
                    <a:pt x="75116" y="388"/>
                  </a:lnTo>
                  <a:lnTo>
                    <a:pt x="120000" y="105561"/>
                  </a:lnTo>
                  <a:lnTo>
                    <a:pt x="119527" y="105616"/>
                  </a:lnTo>
                  <a:cubicBezTo>
                    <a:pt x="119527" y="105616"/>
                    <a:pt x="0" y="120000"/>
                    <a:pt x="0" y="120000"/>
                  </a:cubicBezTo>
                  <a:close/>
                </a:path>
              </a:pathLst>
            </a:custGeom>
            <a:solidFill>
              <a:schemeClr val="lt1">
                <a:alpha val="10588"/>
              </a:schemeClr>
            </a:solidFill>
            <a:ln>
              <a:noFill/>
            </a:ln>
          </p:spPr>
          <p:txBody>
            <a:bodyPr wrap="square" lIns="38100" tIns="38100" rIns="38100" bIns="38100" anchor="ctr"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Avenir"/>
                <a:ea typeface="Avenir"/>
                <a:cs typeface="Avenir"/>
                <a:sym typeface="Avenir"/>
              </a:endParaRPr>
            </a:p>
          </p:txBody>
        </p:sp>
        <p:sp>
          <p:nvSpPr>
            <p:cNvPr id="449" name="Shape 449"/>
            <p:cNvSpPr/>
            <p:nvPr/>
          </p:nvSpPr>
          <p:spPr>
            <a:xfrm>
              <a:off x="3587214" y="1207516"/>
              <a:ext cx="1396200" cy="917999"/>
            </a:xfrm>
            <a:custGeom>
              <a:avLst/>
              <a:gdLst/>
              <a:ahLst/>
              <a:cxnLst/>
              <a:rect l="0" t="0" r="0" b="0"/>
              <a:pathLst>
                <a:path w="120000" h="120000" extrusionOk="0">
                  <a:moveTo>
                    <a:pt x="2111" y="27588"/>
                  </a:moveTo>
                  <a:lnTo>
                    <a:pt x="89066" y="118150"/>
                  </a:lnTo>
                  <a:lnTo>
                    <a:pt x="118777" y="1488"/>
                  </a:lnTo>
                  <a:cubicBezTo>
                    <a:pt x="118777" y="1488"/>
                    <a:pt x="2111" y="27588"/>
                    <a:pt x="2111" y="27588"/>
                  </a:cubicBezTo>
                  <a:close/>
                  <a:moveTo>
                    <a:pt x="89444" y="120000"/>
                  </a:moveTo>
                  <a:lnTo>
                    <a:pt x="0" y="26844"/>
                  </a:lnTo>
                  <a:lnTo>
                    <a:pt x="120000" y="0"/>
                  </a:lnTo>
                  <a:cubicBezTo>
                    <a:pt x="120000" y="0"/>
                    <a:pt x="89444" y="120000"/>
                    <a:pt x="89444" y="120000"/>
                  </a:cubicBezTo>
                  <a:close/>
                </a:path>
              </a:pathLst>
            </a:custGeom>
            <a:solidFill>
              <a:schemeClr val="lt1">
                <a:alpha val="10588"/>
              </a:schemeClr>
            </a:solidFill>
            <a:ln>
              <a:noFill/>
            </a:ln>
          </p:spPr>
          <p:txBody>
            <a:bodyPr wrap="square" lIns="38100" tIns="38100" rIns="38100" bIns="38100" anchor="ctr"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Avenir"/>
                <a:ea typeface="Avenir"/>
                <a:cs typeface="Avenir"/>
                <a:sym typeface="Avenir"/>
              </a:endParaRPr>
            </a:p>
          </p:txBody>
        </p:sp>
        <p:sp>
          <p:nvSpPr>
            <p:cNvPr id="450" name="Shape 450"/>
            <p:cNvSpPr/>
            <p:nvPr/>
          </p:nvSpPr>
          <p:spPr>
            <a:xfrm>
              <a:off x="3303096" y="1420604"/>
              <a:ext cx="1361399" cy="1914300"/>
            </a:xfrm>
            <a:custGeom>
              <a:avLst/>
              <a:gdLst/>
              <a:ahLst/>
              <a:cxnLst/>
              <a:rect l="0" t="0" r="0" b="0"/>
              <a:pathLst>
                <a:path w="120000" h="120000" extrusionOk="0">
                  <a:moveTo>
                    <a:pt x="29200" y="983"/>
                  </a:moveTo>
                  <a:lnTo>
                    <a:pt x="1188" y="118488"/>
                  </a:lnTo>
                  <a:lnTo>
                    <a:pt x="118683" y="44577"/>
                  </a:lnTo>
                  <a:cubicBezTo>
                    <a:pt x="118683" y="44577"/>
                    <a:pt x="29200" y="983"/>
                    <a:pt x="29200" y="983"/>
                  </a:cubicBezTo>
                  <a:close/>
                  <a:moveTo>
                    <a:pt x="0" y="120000"/>
                  </a:moveTo>
                  <a:lnTo>
                    <a:pt x="28611" y="0"/>
                  </a:lnTo>
                  <a:lnTo>
                    <a:pt x="120000" y="44516"/>
                  </a:lnTo>
                  <a:cubicBezTo>
                    <a:pt x="120000" y="44516"/>
                    <a:pt x="0" y="120000"/>
                    <a:pt x="0" y="120000"/>
                  </a:cubicBezTo>
                  <a:close/>
                </a:path>
              </a:pathLst>
            </a:custGeom>
            <a:solidFill>
              <a:schemeClr val="lt1">
                <a:alpha val="10588"/>
              </a:schemeClr>
            </a:solidFill>
            <a:ln>
              <a:noFill/>
            </a:ln>
          </p:spPr>
          <p:txBody>
            <a:bodyPr wrap="square" lIns="38100" tIns="38100" rIns="38100" bIns="38100" anchor="ctr"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Avenir"/>
                <a:ea typeface="Avenir"/>
                <a:cs typeface="Avenir"/>
                <a:sym typeface="Avenir"/>
              </a:endParaRPr>
            </a:p>
          </p:txBody>
        </p:sp>
        <p:sp>
          <p:nvSpPr>
            <p:cNvPr id="451" name="Shape 451"/>
            <p:cNvSpPr/>
            <p:nvPr/>
          </p:nvSpPr>
          <p:spPr>
            <a:xfrm>
              <a:off x="1669398" y="5185212"/>
              <a:ext cx="733799" cy="1582799"/>
            </a:xfrm>
            <a:custGeom>
              <a:avLst/>
              <a:gdLst/>
              <a:ahLst/>
              <a:cxnLst/>
              <a:rect l="0" t="0" r="0" b="0"/>
              <a:pathLst>
                <a:path w="120000" h="120000" extrusionOk="0">
                  <a:moveTo>
                    <a:pt x="2005" y="98216"/>
                  </a:moveTo>
                  <a:lnTo>
                    <a:pt x="118255" y="118944"/>
                  </a:lnTo>
                  <a:lnTo>
                    <a:pt x="92572" y="2700"/>
                  </a:lnTo>
                  <a:cubicBezTo>
                    <a:pt x="92572" y="2700"/>
                    <a:pt x="2005" y="98216"/>
                    <a:pt x="2005" y="98216"/>
                  </a:cubicBezTo>
                  <a:close/>
                  <a:moveTo>
                    <a:pt x="120000" y="120000"/>
                  </a:moveTo>
                  <a:lnTo>
                    <a:pt x="0" y="98611"/>
                  </a:lnTo>
                  <a:lnTo>
                    <a:pt x="93488" y="0"/>
                  </a:lnTo>
                  <a:cubicBezTo>
                    <a:pt x="93488" y="0"/>
                    <a:pt x="120000" y="120000"/>
                    <a:pt x="120000" y="120000"/>
                  </a:cubicBezTo>
                  <a:close/>
                </a:path>
              </a:pathLst>
            </a:custGeom>
            <a:solidFill>
              <a:schemeClr val="lt1">
                <a:alpha val="10588"/>
              </a:schemeClr>
            </a:solidFill>
            <a:ln>
              <a:noFill/>
            </a:ln>
          </p:spPr>
          <p:txBody>
            <a:bodyPr wrap="square" lIns="38100" tIns="38100" rIns="38100" bIns="38100" anchor="ctr"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Avenir"/>
                <a:ea typeface="Avenir"/>
                <a:cs typeface="Avenir"/>
                <a:sym typeface="Avenir"/>
              </a:endParaRPr>
            </a:p>
          </p:txBody>
        </p:sp>
        <p:sp>
          <p:nvSpPr>
            <p:cNvPr id="452" name="Shape 452"/>
            <p:cNvSpPr/>
            <p:nvPr/>
          </p:nvSpPr>
          <p:spPr>
            <a:xfrm>
              <a:off x="959095" y="5185212"/>
              <a:ext cx="1282799" cy="1373098"/>
            </a:xfrm>
            <a:custGeom>
              <a:avLst/>
              <a:gdLst/>
              <a:ahLst/>
              <a:cxnLst/>
              <a:rect l="0" t="0" r="0" b="0"/>
              <a:pathLst>
                <a:path w="120000" h="120000" extrusionOk="0">
                  <a:moveTo>
                    <a:pt x="117183" y="3994"/>
                  </a:moveTo>
                  <a:lnTo>
                    <a:pt x="2172" y="119005"/>
                  </a:lnTo>
                  <a:lnTo>
                    <a:pt x="65655" y="113500"/>
                  </a:lnTo>
                  <a:cubicBezTo>
                    <a:pt x="65655" y="113500"/>
                    <a:pt x="117183" y="3994"/>
                    <a:pt x="117183" y="3994"/>
                  </a:cubicBezTo>
                  <a:close/>
                  <a:moveTo>
                    <a:pt x="0" y="120000"/>
                  </a:moveTo>
                  <a:lnTo>
                    <a:pt x="120000" y="0"/>
                  </a:lnTo>
                  <a:lnTo>
                    <a:pt x="66238" y="114261"/>
                  </a:lnTo>
                  <a:cubicBezTo>
                    <a:pt x="66238" y="114261"/>
                    <a:pt x="0" y="120000"/>
                    <a:pt x="0" y="120000"/>
                  </a:cubicBezTo>
                  <a:close/>
                </a:path>
              </a:pathLst>
            </a:custGeom>
            <a:solidFill>
              <a:schemeClr val="lt1">
                <a:alpha val="10588"/>
              </a:schemeClr>
            </a:solidFill>
            <a:ln>
              <a:noFill/>
            </a:ln>
          </p:spPr>
          <p:txBody>
            <a:bodyPr wrap="square" lIns="38100" tIns="38100" rIns="38100" bIns="38100" anchor="ctr"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Avenir"/>
                <a:ea typeface="Avenir"/>
                <a:cs typeface="Avenir"/>
                <a:sym typeface="Avenir"/>
              </a:endParaRPr>
            </a:p>
          </p:txBody>
        </p:sp>
        <p:sp>
          <p:nvSpPr>
            <p:cNvPr id="453" name="Shape 453"/>
            <p:cNvSpPr/>
            <p:nvPr/>
          </p:nvSpPr>
          <p:spPr>
            <a:xfrm>
              <a:off x="674975" y="6463757"/>
              <a:ext cx="1732200" cy="1694100"/>
            </a:xfrm>
            <a:custGeom>
              <a:avLst/>
              <a:gdLst/>
              <a:ahLst/>
              <a:cxnLst/>
              <a:rect l="0" t="0" r="0" b="0"/>
              <a:pathLst>
                <a:path w="120000" h="120000" extrusionOk="0">
                  <a:moveTo>
                    <a:pt x="69472" y="811"/>
                  </a:moveTo>
                  <a:lnTo>
                    <a:pt x="2355" y="117200"/>
                  </a:lnTo>
                  <a:lnTo>
                    <a:pt x="118744" y="20177"/>
                  </a:lnTo>
                  <a:cubicBezTo>
                    <a:pt x="118744" y="20177"/>
                    <a:pt x="69472" y="811"/>
                    <a:pt x="69472" y="811"/>
                  </a:cubicBezTo>
                  <a:close/>
                  <a:moveTo>
                    <a:pt x="0" y="120000"/>
                  </a:moveTo>
                  <a:lnTo>
                    <a:pt x="69194" y="0"/>
                  </a:lnTo>
                  <a:lnTo>
                    <a:pt x="120000" y="19977"/>
                  </a:lnTo>
                  <a:cubicBezTo>
                    <a:pt x="120000" y="19977"/>
                    <a:pt x="0" y="120000"/>
                    <a:pt x="0" y="120000"/>
                  </a:cubicBezTo>
                  <a:close/>
                </a:path>
              </a:pathLst>
            </a:custGeom>
            <a:solidFill>
              <a:schemeClr val="lt1">
                <a:alpha val="10588"/>
              </a:schemeClr>
            </a:solidFill>
            <a:ln>
              <a:noFill/>
            </a:ln>
          </p:spPr>
          <p:txBody>
            <a:bodyPr wrap="square" lIns="38100" tIns="38100" rIns="38100" bIns="38100" anchor="ctr"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Avenir"/>
                <a:ea typeface="Avenir"/>
                <a:cs typeface="Avenir"/>
                <a:sym typeface="Avenir"/>
              </a:endParaRPr>
            </a:p>
          </p:txBody>
        </p:sp>
        <p:sp>
          <p:nvSpPr>
            <p:cNvPr id="454" name="Shape 454"/>
            <p:cNvSpPr/>
            <p:nvPr/>
          </p:nvSpPr>
          <p:spPr>
            <a:xfrm>
              <a:off x="248791" y="6463757"/>
              <a:ext cx="1392599" cy="917399"/>
            </a:xfrm>
            <a:custGeom>
              <a:avLst/>
              <a:gdLst/>
              <a:ahLst/>
              <a:cxnLst/>
              <a:rect l="0" t="0" r="0" b="0"/>
              <a:pathLst>
                <a:path w="120000" h="120000" extrusionOk="0">
                  <a:moveTo>
                    <a:pt x="58911" y="9805"/>
                  </a:moveTo>
                  <a:lnTo>
                    <a:pt x="3727" y="114838"/>
                  </a:lnTo>
                  <a:lnTo>
                    <a:pt x="116916" y="1644"/>
                  </a:lnTo>
                  <a:cubicBezTo>
                    <a:pt x="116916" y="1644"/>
                    <a:pt x="58911" y="9805"/>
                    <a:pt x="58911" y="9805"/>
                  </a:cubicBezTo>
                  <a:close/>
                  <a:moveTo>
                    <a:pt x="0" y="120000"/>
                  </a:moveTo>
                  <a:lnTo>
                    <a:pt x="58505" y="8655"/>
                  </a:lnTo>
                  <a:lnTo>
                    <a:pt x="120000" y="0"/>
                  </a:lnTo>
                  <a:cubicBezTo>
                    <a:pt x="120000" y="0"/>
                    <a:pt x="0" y="120000"/>
                    <a:pt x="0" y="120000"/>
                  </a:cubicBezTo>
                  <a:close/>
                </a:path>
              </a:pathLst>
            </a:custGeom>
            <a:solidFill>
              <a:schemeClr val="lt1">
                <a:alpha val="10588"/>
              </a:schemeClr>
            </a:solidFill>
            <a:ln>
              <a:noFill/>
            </a:ln>
          </p:spPr>
          <p:txBody>
            <a:bodyPr wrap="square" lIns="38100" tIns="38100" rIns="38100" bIns="38100" anchor="ctr"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Avenir"/>
                <a:ea typeface="Avenir"/>
                <a:cs typeface="Avenir"/>
                <a:sym typeface="Avenir"/>
              </a:endParaRPr>
            </a:p>
          </p:txBody>
        </p:sp>
        <p:sp>
          <p:nvSpPr>
            <p:cNvPr id="455" name="Shape 455"/>
            <p:cNvSpPr/>
            <p:nvPr/>
          </p:nvSpPr>
          <p:spPr>
            <a:xfrm>
              <a:off x="319823" y="6463757"/>
              <a:ext cx="1372799" cy="1693200"/>
            </a:xfrm>
            <a:custGeom>
              <a:avLst/>
              <a:gdLst/>
              <a:ahLst/>
              <a:cxnLst/>
              <a:rect l="0" t="0" r="0" b="0"/>
              <a:pathLst>
                <a:path w="120000" h="120000" extrusionOk="0">
                  <a:moveTo>
                    <a:pt x="1022" y="64338"/>
                  </a:moveTo>
                  <a:lnTo>
                    <a:pt x="32811" y="118611"/>
                  </a:lnTo>
                  <a:lnTo>
                    <a:pt x="117550" y="2088"/>
                  </a:lnTo>
                  <a:cubicBezTo>
                    <a:pt x="117550" y="2088"/>
                    <a:pt x="1022" y="64338"/>
                    <a:pt x="1022" y="64338"/>
                  </a:cubicBezTo>
                  <a:close/>
                  <a:moveTo>
                    <a:pt x="32738" y="120000"/>
                  </a:moveTo>
                  <a:lnTo>
                    <a:pt x="0" y="64105"/>
                  </a:lnTo>
                  <a:lnTo>
                    <a:pt x="288" y="63950"/>
                  </a:lnTo>
                  <a:lnTo>
                    <a:pt x="120000" y="0"/>
                  </a:lnTo>
                  <a:cubicBezTo>
                    <a:pt x="120000" y="0"/>
                    <a:pt x="32738" y="120000"/>
                    <a:pt x="32738" y="120000"/>
                  </a:cubicBezTo>
                  <a:close/>
                </a:path>
              </a:pathLst>
            </a:custGeom>
            <a:solidFill>
              <a:schemeClr val="lt1">
                <a:alpha val="10588"/>
              </a:schemeClr>
            </a:solidFill>
            <a:ln>
              <a:noFill/>
            </a:ln>
          </p:spPr>
          <p:txBody>
            <a:bodyPr wrap="square" lIns="38100" tIns="38100" rIns="38100" bIns="38100" anchor="ctr"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Avenir"/>
                <a:ea typeface="Avenir"/>
                <a:cs typeface="Avenir"/>
                <a:sym typeface="Avenir"/>
              </a:endParaRPr>
            </a:p>
          </p:txBody>
        </p:sp>
        <p:sp>
          <p:nvSpPr>
            <p:cNvPr id="456" name="Shape 456"/>
            <p:cNvSpPr/>
            <p:nvPr/>
          </p:nvSpPr>
          <p:spPr>
            <a:xfrm>
              <a:off x="5718126" y="10370425"/>
              <a:ext cx="786300" cy="436200"/>
            </a:xfrm>
            <a:custGeom>
              <a:avLst/>
              <a:gdLst/>
              <a:ahLst/>
              <a:cxnLst/>
              <a:rect l="0" t="0" r="0" b="0"/>
              <a:pathLst>
                <a:path w="120000" h="120000" extrusionOk="0">
                  <a:moveTo>
                    <a:pt x="3877" y="67377"/>
                  </a:moveTo>
                  <a:lnTo>
                    <a:pt x="116505" y="115894"/>
                  </a:lnTo>
                  <a:lnTo>
                    <a:pt x="69083" y="3261"/>
                  </a:lnTo>
                  <a:cubicBezTo>
                    <a:pt x="69083" y="3261"/>
                    <a:pt x="3877" y="67377"/>
                    <a:pt x="3877" y="67377"/>
                  </a:cubicBezTo>
                  <a:close/>
                  <a:moveTo>
                    <a:pt x="120000" y="120000"/>
                  </a:moveTo>
                  <a:lnTo>
                    <a:pt x="0" y="68311"/>
                  </a:lnTo>
                  <a:lnTo>
                    <a:pt x="69477" y="0"/>
                  </a:lnTo>
                  <a:cubicBezTo>
                    <a:pt x="69477" y="0"/>
                    <a:pt x="120000" y="120000"/>
                    <a:pt x="120000" y="120000"/>
                  </a:cubicBezTo>
                  <a:close/>
                </a:path>
              </a:pathLst>
            </a:custGeom>
            <a:solidFill>
              <a:schemeClr val="lt1">
                <a:alpha val="10588"/>
              </a:schemeClr>
            </a:solidFill>
            <a:ln>
              <a:noFill/>
            </a:ln>
          </p:spPr>
          <p:txBody>
            <a:bodyPr wrap="square" lIns="38100" tIns="38100" rIns="38100" bIns="38100" anchor="ctr"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Avenir"/>
                <a:ea typeface="Avenir"/>
                <a:cs typeface="Avenir"/>
                <a:sym typeface="Avenir"/>
              </a:endParaRPr>
            </a:p>
          </p:txBody>
        </p:sp>
        <p:sp>
          <p:nvSpPr>
            <p:cNvPr id="457" name="Shape 457"/>
            <p:cNvSpPr/>
            <p:nvPr/>
          </p:nvSpPr>
          <p:spPr>
            <a:xfrm>
              <a:off x="4439580" y="5114180"/>
              <a:ext cx="2296498" cy="1757698"/>
            </a:xfrm>
            <a:custGeom>
              <a:avLst/>
              <a:gdLst/>
              <a:ahLst/>
              <a:cxnLst/>
              <a:rect l="0" t="0" r="0" b="0"/>
              <a:pathLst>
                <a:path w="120000" h="120000" extrusionOk="0">
                  <a:moveTo>
                    <a:pt x="1088" y="21738"/>
                  </a:moveTo>
                  <a:lnTo>
                    <a:pt x="117783" y="117450"/>
                  </a:lnTo>
                  <a:lnTo>
                    <a:pt x="45022" y="744"/>
                  </a:lnTo>
                  <a:cubicBezTo>
                    <a:pt x="45022" y="744"/>
                    <a:pt x="1088" y="21738"/>
                    <a:pt x="1088" y="21738"/>
                  </a:cubicBezTo>
                  <a:close/>
                  <a:moveTo>
                    <a:pt x="120000" y="120000"/>
                  </a:moveTo>
                  <a:lnTo>
                    <a:pt x="0" y="21583"/>
                  </a:lnTo>
                  <a:lnTo>
                    <a:pt x="45183" y="0"/>
                  </a:lnTo>
                  <a:cubicBezTo>
                    <a:pt x="45183" y="0"/>
                    <a:pt x="120000" y="120000"/>
                    <a:pt x="120000" y="120000"/>
                  </a:cubicBezTo>
                  <a:close/>
                </a:path>
              </a:pathLst>
            </a:custGeom>
            <a:solidFill>
              <a:schemeClr val="lt1">
                <a:alpha val="10588"/>
              </a:schemeClr>
            </a:solidFill>
            <a:ln>
              <a:noFill/>
            </a:ln>
          </p:spPr>
          <p:txBody>
            <a:bodyPr wrap="square" lIns="38100" tIns="38100" rIns="38100" bIns="38100" anchor="ctr"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Avenir"/>
                <a:ea typeface="Avenir"/>
                <a:cs typeface="Avenir"/>
                <a:sym typeface="Avenir"/>
              </a:endParaRPr>
            </a:p>
          </p:txBody>
        </p:sp>
        <p:sp>
          <p:nvSpPr>
            <p:cNvPr id="458" name="Shape 458"/>
            <p:cNvSpPr/>
            <p:nvPr/>
          </p:nvSpPr>
          <p:spPr>
            <a:xfrm>
              <a:off x="35701" y="7316121"/>
              <a:ext cx="647700" cy="1295400"/>
            </a:xfrm>
            <a:custGeom>
              <a:avLst/>
              <a:gdLst/>
              <a:ahLst/>
              <a:cxnLst/>
              <a:rect l="0" t="0" r="0" b="0"/>
              <a:pathLst>
                <a:path w="120000" h="120000" extrusionOk="0">
                  <a:moveTo>
                    <a:pt x="50872" y="2644"/>
                  </a:moveTo>
                  <a:lnTo>
                    <a:pt x="2622" y="117911"/>
                  </a:lnTo>
                  <a:lnTo>
                    <a:pt x="117877" y="73194"/>
                  </a:lnTo>
                  <a:cubicBezTo>
                    <a:pt x="117877" y="73194"/>
                    <a:pt x="50872" y="2644"/>
                    <a:pt x="50872" y="2644"/>
                  </a:cubicBezTo>
                  <a:close/>
                  <a:moveTo>
                    <a:pt x="0" y="120000"/>
                  </a:moveTo>
                  <a:lnTo>
                    <a:pt x="50244" y="0"/>
                  </a:lnTo>
                  <a:lnTo>
                    <a:pt x="120000" y="73444"/>
                  </a:lnTo>
                  <a:cubicBezTo>
                    <a:pt x="120000" y="73444"/>
                    <a:pt x="0" y="120000"/>
                    <a:pt x="0" y="120000"/>
                  </a:cubicBezTo>
                  <a:close/>
                </a:path>
              </a:pathLst>
            </a:custGeom>
            <a:solidFill>
              <a:schemeClr val="lt1">
                <a:alpha val="10588"/>
              </a:schemeClr>
            </a:solidFill>
            <a:ln>
              <a:noFill/>
            </a:ln>
          </p:spPr>
          <p:txBody>
            <a:bodyPr wrap="square" lIns="38100" tIns="38100" rIns="38100" bIns="38100" anchor="ctr"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Avenir"/>
                <a:ea typeface="Avenir"/>
                <a:cs typeface="Avenir"/>
                <a:sym typeface="Avenir"/>
              </a:endParaRPr>
            </a:p>
          </p:txBody>
        </p:sp>
        <p:sp>
          <p:nvSpPr>
            <p:cNvPr id="459" name="Shape 459"/>
            <p:cNvSpPr/>
            <p:nvPr/>
          </p:nvSpPr>
          <p:spPr>
            <a:xfrm>
              <a:off x="3942367" y="5469332"/>
              <a:ext cx="2778300" cy="1433400"/>
            </a:xfrm>
            <a:custGeom>
              <a:avLst/>
              <a:gdLst/>
              <a:ahLst/>
              <a:cxnLst/>
              <a:rect l="0" t="0" r="0" b="0"/>
              <a:pathLst>
                <a:path w="120000" h="120000" extrusionOk="0">
                  <a:moveTo>
                    <a:pt x="561" y="119172"/>
                  </a:moveTo>
                  <a:lnTo>
                    <a:pt x="118622" y="119227"/>
                  </a:lnTo>
                  <a:lnTo>
                    <a:pt x="21594" y="1166"/>
                  </a:lnTo>
                  <a:cubicBezTo>
                    <a:pt x="21594" y="1166"/>
                    <a:pt x="561" y="119172"/>
                    <a:pt x="561" y="119172"/>
                  </a:cubicBezTo>
                  <a:close/>
                  <a:moveTo>
                    <a:pt x="120000" y="120000"/>
                  </a:moveTo>
                  <a:lnTo>
                    <a:pt x="0" y="119938"/>
                  </a:lnTo>
                  <a:lnTo>
                    <a:pt x="21383" y="0"/>
                  </a:lnTo>
                  <a:cubicBezTo>
                    <a:pt x="21383" y="0"/>
                    <a:pt x="120000" y="120000"/>
                    <a:pt x="120000" y="120000"/>
                  </a:cubicBezTo>
                  <a:close/>
                </a:path>
              </a:pathLst>
            </a:custGeom>
            <a:solidFill>
              <a:schemeClr val="lt1">
                <a:alpha val="10588"/>
              </a:schemeClr>
            </a:solidFill>
            <a:ln>
              <a:noFill/>
            </a:ln>
          </p:spPr>
          <p:txBody>
            <a:bodyPr wrap="square" lIns="38100" tIns="38100" rIns="38100" bIns="38100" anchor="ctr"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Avenir"/>
                <a:ea typeface="Avenir"/>
                <a:cs typeface="Avenir"/>
                <a:sym typeface="Avenir"/>
              </a:endParaRPr>
            </a:p>
          </p:txBody>
        </p:sp>
        <p:sp>
          <p:nvSpPr>
            <p:cNvPr id="460" name="Shape 460"/>
            <p:cNvSpPr/>
            <p:nvPr/>
          </p:nvSpPr>
          <p:spPr>
            <a:xfrm>
              <a:off x="2379700" y="5469332"/>
              <a:ext cx="2078399" cy="1436699"/>
            </a:xfrm>
            <a:custGeom>
              <a:avLst/>
              <a:gdLst/>
              <a:ahLst/>
              <a:cxnLst/>
              <a:rect l="0" t="0" r="0" b="0"/>
              <a:pathLst>
                <a:path w="120000" h="120000" extrusionOk="0">
                  <a:moveTo>
                    <a:pt x="1622" y="106955"/>
                  </a:moveTo>
                  <a:lnTo>
                    <a:pt x="90972" y="119177"/>
                  </a:lnTo>
                  <a:lnTo>
                    <a:pt x="119011" y="1783"/>
                  </a:lnTo>
                  <a:cubicBezTo>
                    <a:pt x="119011" y="1783"/>
                    <a:pt x="1622" y="106955"/>
                    <a:pt x="1622" y="106955"/>
                  </a:cubicBezTo>
                  <a:close/>
                  <a:moveTo>
                    <a:pt x="91338" y="120000"/>
                  </a:moveTo>
                  <a:lnTo>
                    <a:pt x="91133" y="119972"/>
                  </a:lnTo>
                  <a:lnTo>
                    <a:pt x="0" y="107505"/>
                  </a:lnTo>
                  <a:lnTo>
                    <a:pt x="120000" y="0"/>
                  </a:lnTo>
                  <a:cubicBezTo>
                    <a:pt x="120000" y="0"/>
                    <a:pt x="91338" y="120000"/>
                    <a:pt x="91338" y="120000"/>
                  </a:cubicBezTo>
                  <a:close/>
                </a:path>
              </a:pathLst>
            </a:custGeom>
            <a:solidFill>
              <a:schemeClr val="lt1">
                <a:alpha val="10588"/>
              </a:schemeClr>
            </a:solidFill>
            <a:ln>
              <a:noFill/>
            </a:ln>
          </p:spPr>
          <p:txBody>
            <a:bodyPr wrap="square" lIns="38100" tIns="38100" rIns="38100" bIns="38100" anchor="ctr"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Avenir"/>
                <a:ea typeface="Avenir"/>
                <a:cs typeface="Avenir"/>
                <a:sym typeface="Avenir"/>
              </a:endParaRPr>
            </a:p>
          </p:txBody>
        </p:sp>
        <p:sp>
          <p:nvSpPr>
            <p:cNvPr id="461" name="Shape 461"/>
            <p:cNvSpPr/>
            <p:nvPr/>
          </p:nvSpPr>
          <p:spPr>
            <a:xfrm>
              <a:off x="674975" y="8097452"/>
              <a:ext cx="1272300" cy="855899"/>
            </a:xfrm>
            <a:custGeom>
              <a:avLst/>
              <a:gdLst/>
              <a:ahLst/>
              <a:cxnLst/>
              <a:rect l="0" t="0" r="0" b="0"/>
              <a:pathLst>
                <a:path w="120000" h="120000" extrusionOk="0">
                  <a:moveTo>
                    <a:pt x="1250" y="2005"/>
                  </a:moveTo>
                  <a:lnTo>
                    <a:pt x="21688" y="118261"/>
                  </a:lnTo>
                  <a:lnTo>
                    <a:pt x="117511" y="61494"/>
                  </a:lnTo>
                  <a:cubicBezTo>
                    <a:pt x="117511" y="61494"/>
                    <a:pt x="1250" y="2005"/>
                    <a:pt x="1250" y="2005"/>
                  </a:cubicBezTo>
                  <a:close/>
                  <a:moveTo>
                    <a:pt x="21094" y="120000"/>
                  </a:moveTo>
                  <a:lnTo>
                    <a:pt x="0" y="0"/>
                  </a:lnTo>
                  <a:lnTo>
                    <a:pt x="766" y="388"/>
                  </a:lnTo>
                  <a:lnTo>
                    <a:pt x="120000" y="61405"/>
                  </a:lnTo>
                  <a:cubicBezTo>
                    <a:pt x="120000" y="61405"/>
                    <a:pt x="21094" y="120000"/>
                    <a:pt x="21094" y="120000"/>
                  </a:cubicBezTo>
                  <a:close/>
                </a:path>
              </a:pathLst>
            </a:custGeom>
            <a:solidFill>
              <a:schemeClr val="lt1">
                <a:alpha val="10588"/>
              </a:schemeClr>
            </a:solidFill>
            <a:ln>
              <a:noFill/>
            </a:ln>
          </p:spPr>
          <p:txBody>
            <a:bodyPr wrap="square" lIns="38100" tIns="38100" rIns="38100" bIns="38100" anchor="ctr"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Avenir"/>
                <a:ea typeface="Avenir"/>
                <a:cs typeface="Avenir"/>
                <a:sym typeface="Avenir"/>
              </a:endParaRPr>
            </a:p>
          </p:txBody>
        </p:sp>
        <p:sp>
          <p:nvSpPr>
            <p:cNvPr id="462" name="Shape 462"/>
            <p:cNvSpPr/>
            <p:nvPr/>
          </p:nvSpPr>
          <p:spPr>
            <a:xfrm>
              <a:off x="35701" y="8097452"/>
              <a:ext cx="870900" cy="858300"/>
            </a:xfrm>
            <a:custGeom>
              <a:avLst/>
              <a:gdLst/>
              <a:ahLst/>
              <a:cxnLst/>
              <a:rect l="0" t="0" r="0" b="0"/>
              <a:pathLst>
                <a:path w="120000" h="120000" extrusionOk="0">
                  <a:moveTo>
                    <a:pt x="2505" y="69816"/>
                  </a:moveTo>
                  <a:lnTo>
                    <a:pt x="118138" y="117838"/>
                  </a:lnTo>
                  <a:lnTo>
                    <a:pt x="88372" y="2211"/>
                  </a:lnTo>
                  <a:cubicBezTo>
                    <a:pt x="88372" y="2211"/>
                    <a:pt x="2505" y="69816"/>
                    <a:pt x="2505" y="69816"/>
                  </a:cubicBezTo>
                  <a:close/>
                  <a:moveTo>
                    <a:pt x="120000" y="120000"/>
                  </a:moveTo>
                  <a:lnTo>
                    <a:pt x="0" y="70161"/>
                  </a:lnTo>
                  <a:lnTo>
                    <a:pt x="89105" y="0"/>
                  </a:lnTo>
                  <a:cubicBezTo>
                    <a:pt x="89105" y="0"/>
                    <a:pt x="120000" y="120000"/>
                    <a:pt x="120000" y="120000"/>
                  </a:cubicBezTo>
                  <a:close/>
                </a:path>
              </a:pathLst>
            </a:custGeom>
            <a:solidFill>
              <a:schemeClr val="lt1">
                <a:alpha val="10588"/>
              </a:schemeClr>
            </a:solidFill>
            <a:ln>
              <a:noFill/>
            </a:ln>
          </p:spPr>
          <p:txBody>
            <a:bodyPr wrap="square" lIns="38100" tIns="38100" rIns="38100" bIns="38100" anchor="ctr"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Avenir"/>
                <a:ea typeface="Avenir"/>
                <a:cs typeface="Avenir"/>
                <a:sym typeface="Avenir"/>
              </a:endParaRPr>
            </a:p>
          </p:txBody>
        </p:sp>
        <p:sp>
          <p:nvSpPr>
            <p:cNvPr id="463" name="Shape 463"/>
            <p:cNvSpPr/>
            <p:nvPr/>
          </p:nvSpPr>
          <p:spPr>
            <a:xfrm>
              <a:off x="35701" y="8594667"/>
              <a:ext cx="873600" cy="667199"/>
            </a:xfrm>
            <a:custGeom>
              <a:avLst/>
              <a:gdLst/>
              <a:ahLst/>
              <a:cxnLst/>
              <a:rect l="0" t="0" r="0" b="0"/>
              <a:pathLst>
                <a:path w="120000" h="120000" extrusionOk="0">
                  <a:moveTo>
                    <a:pt x="1888" y="2794"/>
                  </a:moveTo>
                  <a:lnTo>
                    <a:pt x="25633" y="117694"/>
                  </a:lnTo>
                  <a:lnTo>
                    <a:pt x="116788" y="64377"/>
                  </a:lnTo>
                  <a:cubicBezTo>
                    <a:pt x="116788" y="64377"/>
                    <a:pt x="1888" y="2794"/>
                    <a:pt x="1888" y="2794"/>
                  </a:cubicBezTo>
                  <a:close/>
                  <a:moveTo>
                    <a:pt x="24805" y="120000"/>
                  </a:moveTo>
                  <a:lnTo>
                    <a:pt x="0" y="0"/>
                  </a:lnTo>
                  <a:lnTo>
                    <a:pt x="1188" y="638"/>
                  </a:lnTo>
                  <a:lnTo>
                    <a:pt x="120000" y="64305"/>
                  </a:lnTo>
                  <a:cubicBezTo>
                    <a:pt x="120000" y="64305"/>
                    <a:pt x="24805" y="120000"/>
                    <a:pt x="24805" y="120000"/>
                  </a:cubicBezTo>
                  <a:close/>
                </a:path>
              </a:pathLst>
            </a:custGeom>
            <a:solidFill>
              <a:schemeClr val="lt1">
                <a:alpha val="10588"/>
              </a:schemeClr>
            </a:solidFill>
            <a:ln>
              <a:noFill/>
            </a:ln>
          </p:spPr>
          <p:txBody>
            <a:bodyPr wrap="square" lIns="38100" tIns="38100" rIns="38100" bIns="38100" anchor="ctr"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Avenir"/>
                <a:ea typeface="Avenir"/>
                <a:cs typeface="Avenir"/>
                <a:sym typeface="Avenir"/>
              </a:endParaRPr>
            </a:p>
          </p:txBody>
        </p:sp>
        <p:sp>
          <p:nvSpPr>
            <p:cNvPr id="464" name="Shape 464"/>
            <p:cNvSpPr/>
            <p:nvPr/>
          </p:nvSpPr>
          <p:spPr>
            <a:xfrm>
              <a:off x="3374125" y="9020846"/>
              <a:ext cx="1503899" cy="584400"/>
            </a:xfrm>
            <a:custGeom>
              <a:avLst/>
              <a:gdLst/>
              <a:ahLst/>
              <a:cxnLst/>
              <a:rect l="0" t="0" r="0" b="0"/>
              <a:pathLst>
                <a:path w="120000" h="120000" extrusionOk="0">
                  <a:moveTo>
                    <a:pt x="1511" y="2138"/>
                  </a:moveTo>
                  <a:lnTo>
                    <a:pt x="750" y="117550"/>
                  </a:lnTo>
                  <a:lnTo>
                    <a:pt x="116155" y="40716"/>
                  </a:lnTo>
                  <a:cubicBezTo>
                    <a:pt x="116155" y="40716"/>
                    <a:pt x="1511" y="2138"/>
                    <a:pt x="1511" y="2138"/>
                  </a:cubicBezTo>
                  <a:close/>
                  <a:moveTo>
                    <a:pt x="0" y="120000"/>
                  </a:moveTo>
                  <a:lnTo>
                    <a:pt x="788" y="0"/>
                  </a:lnTo>
                  <a:lnTo>
                    <a:pt x="1194" y="144"/>
                  </a:lnTo>
                  <a:lnTo>
                    <a:pt x="120000" y="40105"/>
                  </a:lnTo>
                  <a:cubicBezTo>
                    <a:pt x="120000" y="40105"/>
                    <a:pt x="0" y="120000"/>
                    <a:pt x="0" y="120000"/>
                  </a:cubicBezTo>
                  <a:close/>
                </a:path>
              </a:pathLst>
            </a:custGeom>
            <a:solidFill>
              <a:schemeClr val="lt1">
                <a:alpha val="10588"/>
              </a:schemeClr>
            </a:solidFill>
            <a:ln>
              <a:noFill/>
            </a:ln>
          </p:spPr>
          <p:txBody>
            <a:bodyPr wrap="square" lIns="38100" tIns="38100" rIns="38100" bIns="38100" anchor="ctr"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Avenir"/>
                <a:ea typeface="Avenir"/>
                <a:cs typeface="Avenir"/>
                <a:sym typeface="Avenir"/>
              </a:endParaRPr>
            </a:p>
          </p:txBody>
        </p:sp>
        <p:sp>
          <p:nvSpPr>
            <p:cNvPr id="465" name="Shape 465"/>
            <p:cNvSpPr/>
            <p:nvPr/>
          </p:nvSpPr>
          <p:spPr>
            <a:xfrm>
              <a:off x="2237641" y="7742300"/>
              <a:ext cx="1196699" cy="1251300"/>
            </a:xfrm>
            <a:custGeom>
              <a:avLst/>
              <a:gdLst/>
              <a:ahLst/>
              <a:cxnLst/>
              <a:rect l="0" t="0" r="0" b="0"/>
              <a:pathLst>
                <a:path w="120000" h="120000" extrusionOk="0">
                  <a:moveTo>
                    <a:pt x="1477" y="44461"/>
                  </a:moveTo>
                  <a:lnTo>
                    <a:pt x="117327" y="117266"/>
                  </a:lnTo>
                  <a:lnTo>
                    <a:pt x="48950" y="1416"/>
                  </a:lnTo>
                  <a:cubicBezTo>
                    <a:pt x="48950" y="1416"/>
                    <a:pt x="1477" y="44461"/>
                    <a:pt x="1477" y="44461"/>
                  </a:cubicBezTo>
                  <a:close/>
                  <a:moveTo>
                    <a:pt x="120000" y="120000"/>
                  </a:moveTo>
                  <a:lnTo>
                    <a:pt x="0" y="44588"/>
                  </a:lnTo>
                  <a:lnTo>
                    <a:pt x="49172" y="0"/>
                  </a:lnTo>
                  <a:cubicBezTo>
                    <a:pt x="49172" y="0"/>
                    <a:pt x="120000" y="120000"/>
                    <a:pt x="120000" y="120000"/>
                  </a:cubicBezTo>
                  <a:close/>
                </a:path>
              </a:pathLst>
            </a:custGeom>
            <a:solidFill>
              <a:schemeClr val="lt1">
                <a:alpha val="10588"/>
              </a:schemeClr>
            </a:solidFill>
            <a:ln>
              <a:noFill/>
            </a:ln>
          </p:spPr>
          <p:txBody>
            <a:bodyPr wrap="square" lIns="38100" tIns="38100" rIns="38100" bIns="38100" anchor="ctr"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Avenir"/>
                <a:ea typeface="Avenir"/>
                <a:cs typeface="Avenir"/>
                <a:sym typeface="Avenir"/>
              </a:endParaRPr>
            </a:p>
          </p:txBody>
        </p:sp>
        <p:sp>
          <p:nvSpPr>
            <p:cNvPr id="466" name="Shape 466"/>
            <p:cNvSpPr/>
            <p:nvPr/>
          </p:nvSpPr>
          <p:spPr>
            <a:xfrm>
              <a:off x="1882488" y="8239514"/>
              <a:ext cx="1502699" cy="792299"/>
            </a:xfrm>
            <a:custGeom>
              <a:avLst/>
              <a:gdLst/>
              <a:ahLst/>
              <a:cxnLst/>
              <a:rect l="0" t="0" r="0" b="0"/>
              <a:pathLst>
                <a:path w="120000" h="120000" extrusionOk="0">
                  <a:moveTo>
                    <a:pt x="1311" y="49811"/>
                  </a:moveTo>
                  <a:lnTo>
                    <a:pt x="115322" y="115827"/>
                  </a:lnTo>
                  <a:lnTo>
                    <a:pt x="23811" y="1816"/>
                  </a:lnTo>
                  <a:cubicBezTo>
                    <a:pt x="23811" y="1816"/>
                    <a:pt x="1311" y="49811"/>
                    <a:pt x="1311" y="49811"/>
                  </a:cubicBezTo>
                  <a:close/>
                  <a:moveTo>
                    <a:pt x="120000" y="120000"/>
                  </a:moveTo>
                  <a:lnTo>
                    <a:pt x="0" y="50516"/>
                  </a:lnTo>
                  <a:lnTo>
                    <a:pt x="23683" y="0"/>
                  </a:lnTo>
                  <a:lnTo>
                    <a:pt x="23950" y="327"/>
                  </a:lnTo>
                  <a:cubicBezTo>
                    <a:pt x="23950" y="327"/>
                    <a:pt x="120000" y="120000"/>
                    <a:pt x="120000" y="120000"/>
                  </a:cubicBezTo>
                  <a:close/>
                </a:path>
              </a:pathLst>
            </a:custGeom>
            <a:solidFill>
              <a:schemeClr val="lt1">
                <a:alpha val="10588"/>
              </a:schemeClr>
            </a:solidFill>
            <a:ln>
              <a:noFill/>
            </a:ln>
          </p:spPr>
          <p:txBody>
            <a:bodyPr wrap="square" lIns="38100" tIns="38100" rIns="38100" bIns="38100" anchor="ctr"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Avenir"/>
                <a:ea typeface="Avenir"/>
                <a:cs typeface="Avenir"/>
                <a:sym typeface="Avenir"/>
              </a:endParaRPr>
            </a:p>
          </p:txBody>
        </p:sp>
        <p:sp>
          <p:nvSpPr>
            <p:cNvPr id="467" name="Shape 467"/>
            <p:cNvSpPr/>
            <p:nvPr/>
          </p:nvSpPr>
          <p:spPr>
            <a:xfrm>
              <a:off x="2450732" y="1420604"/>
              <a:ext cx="1200600" cy="1918799"/>
            </a:xfrm>
            <a:custGeom>
              <a:avLst/>
              <a:gdLst/>
              <a:ahLst/>
              <a:cxnLst/>
              <a:rect l="0" t="0" r="0" b="0"/>
              <a:pathLst>
                <a:path w="120000" h="120000" extrusionOk="0">
                  <a:moveTo>
                    <a:pt x="1488" y="101433"/>
                  </a:moveTo>
                  <a:lnTo>
                    <a:pt x="86750" y="119238"/>
                  </a:lnTo>
                  <a:lnTo>
                    <a:pt x="118444" y="2283"/>
                  </a:lnTo>
                  <a:cubicBezTo>
                    <a:pt x="118444" y="2283"/>
                    <a:pt x="1488" y="101433"/>
                    <a:pt x="1488" y="101433"/>
                  </a:cubicBezTo>
                  <a:close/>
                  <a:moveTo>
                    <a:pt x="87488" y="120000"/>
                  </a:moveTo>
                  <a:lnTo>
                    <a:pt x="0" y="101722"/>
                  </a:lnTo>
                  <a:lnTo>
                    <a:pt x="120000" y="0"/>
                  </a:lnTo>
                  <a:cubicBezTo>
                    <a:pt x="120000" y="0"/>
                    <a:pt x="87488" y="120000"/>
                    <a:pt x="87488" y="120000"/>
                  </a:cubicBezTo>
                  <a:close/>
                </a:path>
              </a:pathLst>
            </a:custGeom>
            <a:solidFill>
              <a:schemeClr val="lt1">
                <a:alpha val="10588"/>
              </a:schemeClr>
            </a:solidFill>
            <a:ln>
              <a:noFill/>
            </a:ln>
          </p:spPr>
          <p:txBody>
            <a:bodyPr wrap="square" lIns="38100" tIns="38100" rIns="38100" bIns="38100" anchor="ctr"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Avenir"/>
                <a:ea typeface="Avenir"/>
                <a:cs typeface="Avenir"/>
                <a:sym typeface="Avenir"/>
              </a:endParaRPr>
            </a:p>
          </p:txBody>
        </p:sp>
        <p:sp>
          <p:nvSpPr>
            <p:cNvPr id="468" name="Shape 468"/>
            <p:cNvSpPr/>
            <p:nvPr/>
          </p:nvSpPr>
          <p:spPr>
            <a:xfrm>
              <a:off x="2450732" y="781331"/>
              <a:ext cx="1198799" cy="2261699"/>
            </a:xfrm>
            <a:custGeom>
              <a:avLst/>
              <a:gdLst/>
              <a:ahLst/>
              <a:cxnLst/>
              <a:rect l="0" t="0" r="0" b="0"/>
              <a:pathLst>
                <a:path w="120000" h="120000" extrusionOk="0">
                  <a:moveTo>
                    <a:pt x="30283" y="866"/>
                  </a:moveTo>
                  <a:lnTo>
                    <a:pt x="1372" y="118194"/>
                  </a:lnTo>
                  <a:lnTo>
                    <a:pt x="118700" y="33944"/>
                  </a:lnTo>
                  <a:cubicBezTo>
                    <a:pt x="118700" y="33944"/>
                    <a:pt x="30283" y="866"/>
                    <a:pt x="30283" y="866"/>
                  </a:cubicBezTo>
                  <a:close/>
                  <a:moveTo>
                    <a:pt x="0" y="120000"/>
                  </a:moveTo>
                  <a:lnTo>
                    <a:pt x="29577" y="0"/>
                  </a:lnTo>
                  <a:lnTo>
                    <a:pt x="120000" y="33833"/>
                  </a:lnTo>
                  <a:cubicBezTo>
                    <a:pt x="120000" y="33833"/>
                    <a:pt x="0" y="120000"/>
                    <a:pt x="0" y="120000"/>
                  </a:cubicBezTo>
                  <a:close/>
                </a:path>
              </a:pathLst>
            </a:custGeom>
            <a:solidFill>
              <a:schemeClr val="lt1">
                <a:alpha val="10588"/>
              </a:schemeClr>
            </a:solidFill>
            <a:ln>
              <a:noFill/>
            </a:ln>
          </p:spPr>
          <p:txBody>
            <a:bodyPr wrap="square" lIns="38100" tIns="38100" rIns="38100" bIns="38100" anchor="ctr"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Avenir"/>
                <a:ea typeface="Avenir"/>
                <a:cs typeface="Avenir"/>
                <a:sym typeface="Avenir"/>
              </a:endParaRPr>
            </a:p>
          </p:txBody>
        </p:sp>
        <p:sp>
          <p:nvSpPr>
            <p:cNvPr id="469" name="Shape 469"/>
            <p:cNvSpPr/>
            <p:nvPr/>
          </p:nvSpPr>
          <p:spPr>
            <a:xfrm>
              <a:off x="2166609" y="3054301"/>
              <a:ext cx="1214700" cy="299998"/>
            </a:xfrm>
            <a:custGeom>
              <a:avLst/>
              <a:gdLst/>
              <a:ahLst/>
              <a:cxnLst/>
              <a:rect l="0" t="0" r="0" b="0"/>
              <a:pathLst>
                <a:path w="120000" h="120000" extrusionOk="0">
                  <a:moveTo>
                    <a:pt x="2577" y="89216"/>
                  </a:moveTo>
                  <a:lnTo>
                    <a:pt x="113255" y="114761"/>
                  </a:lnTo>
                  <a:lnTo>
                    <a:pt x="31327" y="4105"/>
                  </a:lnTo>
                  <a:cubicBezTo>
                    <a:pt x="31327" y="4105"/>
                    <a:pt x="2577" y="89216"/>
                    <a:pt x="2577" y="89216"/>
                  </a:cubicBezTo>
                  <a:close/>
                  <a:moveTo>
                    <a:pt x="120000" y="120000"/>
                  </a:moveTo>
                  <a:lnTo>
                    <a:pt x="0" y="92266"/>
                  </a:lnTo>
                  <a:lnTo>
                    <a:pt x="31172" y="0"/>
                  </a:lnTo>
                  <a:lnTo>
                    <a:pt x="31394" y="305"/>
                  </a:lnTo>
                  <a:cubicBezTo>
                    <a:pt x="31394" y="305"/>
                    <a:pt x="120000" y="120000"/>
                    <a:pt x="120000" y="120000"/>
                  </a:cubicBezTo>
                  <a:close/>
                </a:path>
              </a:pathLst>
            </a:custGeom>
            <a:solidFill>
              <a:schemeClr val="lt1">
                <a:alpha val="10588"/>
              </a:schemeClr>
            </a:solidFill>
            <a:ln>
              <a:noFill/>
            </a:ln>
          </p:spPr>
          <p:txBody>
            <a:bodyPr wrap="square" lIns="38100" tIns="38100" rIns="38100" bIns="38100" anchor="ctr"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Avenir"/>
                <a:ea typeface="Avenir"/>
                <a:cs typeface="Avenir"/>
                <a:sym typeface="Avenir"/>
              </a:endParaRPr>
            </a:p>
          </p:txBody>
        </p:sp>
        <p:sp>
          <p:nvSpPr>
            <p:cNvPr id="470" name="Shape 470"/>
            <p:cNvSpPr/>
            <p:nvPr/>
          </p:nvSpPr>
          <p:spPr>
            <a:xfrm>
              <a:off x="532914" y="3054301"/>
              <a:ext cx="1910099" cy="299698"/>
            </a:xfrm>
            <a:custGeom>
              <a:avLst/>
              <a:gdLst/>
              <a:ahLst/>
              <a:cxnLst/>
              <a:rect l="0" t="0" r="0" b="0"/>
              <a:pathLst>
                <a:path w="120000" h="120000" extrusionOk="0">
                  <a:moveTo>
                    <a:pt x="117755" y="5916"/>
                  </a:moveTo>
                  <a:lnTo>
                    <a:pt x="5294" y="114944"/>
                  </a:lnTo>
                  <a:lnTo>
                    <a:pt x="99727" y="89977"/>
                  </a:lnTo>
                  <a:cubicBezTo>
                    <a:pt x="99727" y="89977"/>
                    <a:pt x="117755" y="5916"/>
                    <a:pt x="117755" y="5916"/>
                  </a:cubicBezTo>
                  <a:close/>
                  <a:moveTo>
                    <a:pt x="55" y="120000"/>
                  </a:moveTo>
                  <a:lnTo>
                    <a:pt x="0" y="116361"/>
                  </a:lnTo>
                  <a:lnTo>
                    <a:pt x="120000" y="0"/>
                  </a:lnTo>
                  <a:lnTo>
                    <a:pt x="99927" y="93588"/>
                  </a:lnTo>
                  <a:lnTo>
                    <a:pt x="99838" y="93616"/>
                  </a:lnTo>
                  <a:cubicBezTo>
                    <a:pt x="99838" y="93616"/>
                    <a:pt x="55" y="120000"/>
                    <a:pt x="55" y="120000"/>
                  </a:cubicBezTo>
                  <a:close/>
                </a:path>
              </a:pathLst>
            </a:custGeom>
            <a:solidFill>
              <a:schemeClr val="lt1">
                <a:alpha val="10588"/>
              </a:schemeClr>
            </a:solidFill>
            <a:ln>
              <a:noFill/>
            </a:ln>
          </p:spPr>
          <p:txBody>
            <a:bodyPr wrap="square" lIns="38100" tIns="38100" rIns="38100" bIns="38100" anchor="ctr"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Avenir"/>
                <a:ea typeface="Avenir"/>
                <a:cs typeface="Avenir"/>
                <a:sym typeface="Avenir"/>
              </a:endParaRPr>
            </a:p>
          </p:txBody>
        </p:sp>
        <p:sp>
          <p:nvSpPr>
            <p:cNvPr id="471" name="Shape 471"/>
            <p:cNvSpPr/>
            <p:nvPr/>
          </p:nvSpPr>
          <p:spPr>
            <a:xfrm>
              <a:off x="3942367" y="6889939"/>
              <a:ext cx="2796899" cy="661799"/>
            </a:xfrm>
            <a:custGeom>
              <a:avLst/>
              <a:gdLst/>
              <a:ahLst/>
              <a:cxnLst/>
              <a:rect l="0" t="0" r="0" b="0"/>
              <a:pathLst>
                <a:path w="120000" h="120000" extrusionOk="0">
                  <a:moveTo>
                    <a:pt x="2094" y="1672"/>
                  </a:moveTo>
                  <a:lnTo>
                    <a:pt x="72444" y="118150"/>
                  </a:lnTo>
                  <a:lnTo>
                    <a:pt x="118572" y="1800"/>
                  </a:lnTo>
                  <a:cubicBezTo>
                    <a:pt x="118572" y="1800"/>
                    <a:pt x="2094" y="1672"/>
                    <a:pt x="2094" y="1672"/>
                  </a:cubicBezTo>
                  <a:close/>
                  <a:moveTo>
                    <a:pt x="72477" y="120000"/>
                  </a:moveTo>
                  <a:lnTo>
                    <a:pt x="72388" y="119850"/>
                  </a:lnTo>
                  <a:lnTo>
                    <a:pt x="0" y="0"/>
                  </a:lnTo>
                  <a:lnTo>
                    <a:pt x="120000" y="127"/>
                  </a:lnTo>
                  <a:cubicBezTo>
                    <a:pt x="120000" y="127"/>
                    <a:pt x="72477" y="120000"/>
                    <a:pt x="72477" y="120000"/>
                  </a:cubicBezTo>
                  <a:close/>
                </a:path>
              </a:pathLst>
            </a:custGeom>
            <a:solidFill>
              <a:schemeClr val="lt1">
                <a:alpha val="10588"/>
              </a:schemeClr>
            </a:solidFill>
            <a:ln>
              <a:noFill/>
            </a:ln>
          </p:spPr>
          <p:txBody>
            <a:bodyPr wrap="square" lIns="38100" tIns="38100" rIns="38100" bIns="38100" anchor="ctr"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Avenir"/>
                <a:ea typeface="Avenir"/>
                <a:cs typeface="Avenir"/>
                <a:sym typeface="Avenir"/>
              </a:endParaRPr>
            </a:p>
          </p:txBody>
        </p:sp>
        <p:sp>
          <p:nvSpPr>
            <p:cNvPr id="472" name="Shape 472"/>
            <p:cNvSpPr/>
            <p:nvPr/>
          </p:nvSpPr>
          <p:spPr>
            <a:xfrm>
              <a:off x="4865760" y="7529210"/>
              <a:ext cx="1703399" cy="1701900"/>
            </a:xfrm>
            <a:custGeom>
              <a:avLst/>
              <a:gdLst/>
              <a:ahLst/>
              <a:cxnLst/>
              <a:rect l="0" t="0" r="0" b="0"/>
              <a:pathLst>
                <a:path w="120000" h="120000" extrusionOk="0">
                  <a:moveTo>
                    <a:pt x="994" y="117533"/>
                  </a:moveTo>
                  <a:lnTo>
                    <a:pt x="118888" y="119333"/>
                  </a:lnTo>
                  <a:lnTo>
                    <a:pt x="53544" y="1438"/>
                  </a:lnTo>
                  <a:cubicBezTo>
                    <a:pt x="53544" y="1438"/>
                    <a:pt x="994" y="117533"/>
                    <a:pt x="994" y="117533"/>
                  </a:cubicBezTo>
                  <a:close/>
                  <a:moveTo>
                    <a:pt x="120000" y="120000"/>
                  </a:moveTo>
                  <a:lnTo>
                    <a:pt x="0" y="118172"/>
                  </a:lnTo>
                  <a:lnTo>
                    <a:pt x="205" y="117722"/>
                  </a:lnTo>
                  <a:lnTo>
                    <a:pt x="53483" y="0"/>
                  </a:lnTo>
                  <a:cubicBezTo>
                    <a:pt x="53483" y="0"/>
                    <a:pt x="120000" y="120000"/>
                    <a:pt x="120000" y="120000"/>
                  </a:cubicBezTo>
                  <a:close/>
                </a:path>
              </a:pathLst>
            </a:custGeom>
            <a:solidFill>
              <a:schemeClr val="lt1">
                <a:alpha val="10588"/>
              </a:schemeClr>
            </a:solidFill>
            <a:ln>
              <a:noFill/>
            </a:ln>
          </p:spPr>
          <p:txBody>
            <a:bodyPr wrap="square" lIns="38100" tIns="38100" rIns="38100" bIns="38100" anchor="ctr"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Avenir"/>
                <a:ea typeface="Avenir"/>
                <a:cs typeface="Avenir"/>
                <a:sym typeface="Avenir"/>
              </a:endParaRPr>
            </a:p>
          </p:txBody>
        </p:sp>
        <p:sp>
          <p:nvSpPr>
            <p:cNvPr id="473" name="Shape 473"/>
            <p:cNvSpPr/>
            <p:nvPr/>
          </p:nvSpPr>
          <p:spPr>
            <a:xfrm>
              <a:off x="3942367" y="6889939"/>
              <a:ext cx="3145499" cy="2326199"/>
            </a:xfrm>
            <a:custGeom>
              <a:avLst/>
              <a:gdLst/>
              <a:ahLst/>
              <a:cxnLst/>
              <a:rect l="0" t="0" r="0" b="0"/>
              <a:pathLst>
                <a:path w="120000" h="120000" extrusionOk="0">
                  <a:moveTo>
                    <a:pt x="516" y="472"/>
                  </a:moveTo>
                  <a:lnTo>
                    <a:pt x="35111" y="119133"/>
                  </a:lnTo>
                  <a:lnTo>
                    <a:pt x="119177" y="472"/>
                  </a:lnTo>
                  <a:cubicBezTo>
                    <a:pt x="119177" y="472"/>
                    <a:pt x="516" y="472"/>
                    <a:pt x="516" y="472"/>
                  </a:cubicBezTo>
                  <a:close/>
                  <a:moveTo>
                    <a:pt x="34988" y="120000"/>
                  </a:moveTo>
                  <a:lnTo>
                    <a:pt x="34888" y="119655"/>
                  </a:lnTo>
                  <a:lnTo>
                    <a:pt x="0" y="0"/>
                  </a:lnTo>
                  <a:lnTo>
                    <a:pt x="120000" y="0"/>
                  </a:lnTo>
                  <a:lnTo>
                    <a:pt x="119716" y="400"/>
                  </a:lnTo>
                  <a:cubicBezTo>
                    <a:pt x="119716" y="400"/>
                    <a:pt x="34988" y="120000"/>
                    <a:pt x="34988" y="120000"/>
                  </a:cubicBezTo>
                  <a:close/>
                </a:path>
              </a:pathLst>
            </a:custGeom>
            <a:solidFill>
              <a:schemeClr val="lt1">
                <a:alpha val="10588"/>
              </a:schemeClr>
            </a:solidFill>
            <a:ln>
              <a:noFill/>
            </a:ln>
          </p:spPr>
          <p:txBody>
            <a:bodyPr wrap="square" lIns="38100" tIns="38100" rIns="38100" bIns="38100" anchor="ctr"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Avenir"/>
                <a:ea typeface="Avenir"/>
                <a:cs typeface="Avenir"/>
                <a:sym typeface="Avenir"/>
              </a:endParaRPr>
            </a:p>
          </p:txBody>
        </p:sp>
        <p:sp>
          <p:nvSpPr>
            <p:cNvPr id="474" name="Shape 474"/>
            <p:cNvSpPr/>
            <p:nvPr/>
          </p:nvSpPr>
          <p:spPr>
            <a:xfrm>
              <a:off x="319823" y="6534787"/>
              <a:ext cx="678299" cy="850498"/>
            </a:xfrm>
            <a:custGeom>
              <a:avLst/>
              <a:gdLst/>
              <a:ahLst/>
              <a:cxnLst/>
              <a:rect l="0" t="0" r="0" b="0"/>
              <a:pathLst>
                <a:path w="120000" h="120000" extrusionOk="0">
                  <a:moveTo>
                    <a:pt x="27327" y="11383"/>
                  </a:moveTo>
                  <a:lnTo>
                    <a:pt x="2811" y="115116"/>
                  </a:lnTo>
                  <a:lnTo>
                    <a:pt x="116194" y="1722"/>
                  </a:lnTo>
                  <a:cubicBezTo>
                    <a:pt x="116194" y="1722"/>
                    <a:pt x="27327" y="11383"/>
                    <a:pt x="27327" y="11383"/>
                  </a:cubicBezTo>
                  <a:close/>
                  <a:moveTo>
                    <a:pt x="0" y="120000"/>
                  </a:moveTo>
                  <a:lnTo>
                    <a:pt x="25944" y="10216"/>
                  </a:lnTo>
                  <a:lnTo>
                    <a:pt x="120000" y="0"/>
                  </a:lnTo>
                  <a:cubicBezTo>
                    <a:pt x="120000" y="0"/>
                    <a:pt x="0" y="120000"/>
                    <a:pt x="0" y="120000"/>
                  </a:cubicBezTo>
                  <a:close/>
                </a:path>
              </a:pathLst>
            </a:custGeom>
            <a:solidFill>
              <a:schemeClr val="lt1">
                <a:alpha val="10588"/>
              </a:schemeClr>
            </a:solidFill>
            <a:ln>
              <a:noFill/>
            </a:ln>
          </p:spPr>
          <p:txBody>
            <a:bodyPr wrap="square" lIns="38100" tIns="38100" rIns="38100" bIns="38100" anchor="ctr"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Avenir"/>
                <a:ea typeface="Avenir"/>
                <a:cs typeface="Avenir"/>
                <a:sym typeface="Avenir"/>
              </a:endParaRPr>
            </a:p>
          </p:txBody>
        </p:sp>
        <p:sp>
          <p:nvSpPr>
            <p:cNvPr id="475" name="Shape 475"/>
            <p:cNvSpPr/>
            <p:nvPr/>
          </p:nvSpPr>
          <p:spPr>
            <a:xfrm>
              <a:off x="3516185" y="6889939"/>
              <a:ext cx="1346100" cy="2351700"/>
            </a:xfrm>
            <a:custGeom>
              <a:avLst/>
              <a:gdLst/>
              <a:ahLst/>
              <a:cxnLst/>
              <a:rect l="0" t="0" r="0" b="0"/>
              <a:pathLst>
                <a:path w="120000" h="120000" extrusionOk="0">
                  <a:moveTo>
                    <a:pt x="1022" y="30222"/>
                  </a:moveTo>
                  <a:lnTo>
                    <a:pt x="117088" y="117050"/>
                  </a:lnTo>
                  <a:lnTo>
                    <a:pt x="37144" y="977"/>
                  </a:lnTo>
                  <a:cubicBezTo>
                    <a:pt x="37144" y="977"/>
                    <a:pt x="1022" y="30222"/>
                    <a:pt x="1022" y="30222"/>
                  </a:cubicBezTo>
                  <a:close/>
                  <a:moveTo>
                    <a:pt x="120000" y="120000"/>
                  </a:moveTo>
                  <a:lnTo>
                    <a:pt x="0" y="30233"/>
                  </a:lnTo>
                  <a:lnTo>
                    <a:pt x="37350" y="0"/>
                  </a:lnTo>
                  <a:cubicBezTo>
                    <a:pt x="37350" y="0"/>
                    <a:pt x="120000" y="120000"/>
                    <a:pt x="120000" y="120000"/>
                  </a:cubicBezTo>
                  <a:close/>
                </a:path>
              </a:pathLst>
            </a:custGeom>
            <a:solidFill>
              <a:schemeClr val="lt1">
                <a:alpha val="10588"/>
              </a:schemeClr>
            </a:solidFill>
            <a:ln>
              <a:noFill/>
            </a:ln>
          </p:spPr>
          <p:txBody>
            <a:bodyPr wrap="square" lIns="38100" tIns="38100" rIns="38100" bIns="38100" anchor="ctr"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Avenir"/>
                <a:ea typeface="Avenir"/>
                <a:cs typeface="Avenir"/>
                <a:sym typeface="Avenir"/>
              </a:endParaRPr>
            </a:p>
          </p:txBody>
        </p:sp>
        <p:sp>
          <p:nvSpPr>
            <p:cNvPr id="476" name="Shape 476"/>
            <p:cNvSpPr/>
            <p:nvPr/>
          </p:nvSpPr>
          <p:spPr>
            <a:xfrm>
              <a:off x="3374125" y="7458178"/>
              <a:ext cx="1480800" cy="1748699"/>
            </a:xfrm>
            <a:custGeom>
              <a:avLst/>
              <a:gdLst/>
              <a:ahLst/>
              <a:cxnLst/>
              <a:rect l="0" t="0" r="0" b="0"/>
              <a:pathLst>
                <a:path w="120000" h="120000" extrusionOk="0">
                  <a:moveTo>
                    <a:pt x="811" y="106172"/>
                  </a:moveTo>
                  <a:lnTo>
                    <a:pt x="118316" y="119177"/>
                  </a:lnTo>
                  <a:lnTo>
                    <a:pt x="12155" y="1672"/>
                  </a:lnTo>
                  <a:cubicBezTo>
                    <a:pt x="12155" y="1672"/>
                    <a:pt x="811" y="106172"/>
                    <a:pt x="811" y="106172"/>
                  </a:cubicBezTo>
                  <a:close/>
                  <a:moveTo>
                    <a:pt x="120000" y="120000"/>
                  </a:moveTo>
                  <a:lnTo>
                    <a:pt x="0" y="106716"/>
                  </a:lnTo>
                  <a:lnTo>
                    <a:pt x="11577" y="0"/>
                  </a:lnTo>
                  <a:cubicBezTo>
                    <a:pt x="11577" y="0"/>
                    <a:pt x="120000" y="120000"/>
                    <a:pt x="120000" y="120000"/>
                  </a:cubicBezTo>
                  <a:close/>
                </a:path>
              </a:pathLst>
            </a:custGeom>
            <a:solidFill>
              <a:schemeClr val="lt1">
                <a:alpha val="10588"/>
              </a:schemeClr>
            </a:solidFill>
            <a:ln>
              <a:noFill/>
            </a:ln>
          </p:spPr>
          <p:txBody>
            <a:bodyPr wrap="square" lIns="38100" tIns="38100" rIns="38100" bIns="38100" anchor="ctr"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Avenir"/>
                <a:ea typeface="Avenir"/>
                <a:cs typeface="Avenir"/>
                <a:sym typeface="Avenir"/>
              </a:endParaRPr>
            </a:p>
          </p:txBody>
        </p:sp>
        <p:sp>
          <p:nvSpPr>
            <p:cNvPr id="477" name="Shape 477"/>
            <p:cNvSpPr/>
            <p:nvPr/>
          </p:nvSpPr>
          <p:spPr>
            <a:xfrm>
              <a:off x="2379700" y="6747878"/>
              <a:ext cx="1591798" cy="743399"/>
            </a:xfrm>
            <a:custGeom>
              <a:avLst/>
              <a:gdLst/>
              <a:ahLst/>
              <a:cxnLst/>
              <a:rect l="0" t="0" r="0" b="0"/>
              <a:pathLst>
                <a:path w="120000" h="120000" extrusionOk="0">
                  <a:moveTo>
                    <a:pt x="2811" y="2061"/>
                  </a:moveTo>
                  <a:lnTo>
                    <a:pt x="88211" y="117994"/>
                  </a:lnTo>
                  <a:lnTo>
                    <a:pt x="118744" y="25533"/>
                  </a:lnTo>
                  <a:cubicBezTo>
                    <a:pt x="118744" y="25533"/>
                    <a:pt x="2811" y="2061"/>
                    <a:pt x="2811" y="2061"/>
                  </a:cubicBezTo>
                  <a:close/>
                  <a:moveTo>
                    <a:pt x="88394" y="120000"/>
                  </a:moveTo>
                  <a:lnTo>
                    <a:pt x="88122" y="119616"/>
                  </a:lnTo>
                  <a:lnTo>
                    <a:pt x="0" y="0"/>
                  </a:lnTo>
                  <a:lnTo>
                    <a:pt x="120000" y="24300"/>
                  </a:lnTo>
                  <a:cubicBezTo>
                    <a:pt x="120000" y="24300"/>
                    <a:pt x="88394" y="120000"/>
                    <a:pt x="88394" y="120000"/>
                  </a:cubicBezTo>
                  <a:close/>
                </a:path>
              </a:pathLst>
            </a:custGeom>
            <a:solidFill>
              <a:schemeClr val="lt1">
                <a:alpha val="10588"/>
              </a:schemeClr>
            </a:solidFill>
            <a:ln>
              <a:noFill/>
            </a:ln>
          </p:spPr>
          <p:txBody>
            <a:bodyPr wrap="square" lIns="38100" tIns="38100" rIns="38100" bIns="38100" anchor="ctr"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Avenir"/>
                <a:ea typeface="Avenir"/>
                <a:cs typeface="Avenir"/>
                <a:sym typeface="Avenir"/>
              </a:endParaRPr>
            </a:p>
          </p:txBody>
        </p:sp>
        <p:sp>
          <p:nvSpPr>
            <p:cNvPr id="478" name="Shape 478"/>
            <p:cNvSpPr/>
            <p:nvPr/>
          </p:nvSpPr>
          <p:spPr>
            <a:xfrm>
              <a:off x="2663824" y="7458178"/>
              <a:ext cx="847499" cy="1560899"/>
            </a:xfrm>
            <a:custGeom>
              <a:avLst/>
              <a:gdLst/>
              <a:ahLst/>
              <a:cxnLst/>
              <a:rect l="0" t="0" r="0" b="0"/>
              <a:pathLst>
                <a:path w="120000" h="120000" extrusionOk="0">
                  <a:moveTo>
                    <a:pt x="1883" y="24500"/>
                  </a:moveTo>
                  <a:lnTo>
                    <a:pt x="98783" y="117677"/>
                  </a:lnTo>
                  <a:lnTo>
                    <a:pt x="118527" y="1050"/>
                  </a:lnTo>
                  <a:cubicBezTo>
                    <a:pt x="118527" y="1050"/>
                    <a:pt x="1883" y="24500"/>
                    <a:pt x="1883" y="24500"/>
                  </a:cubicBezTo>
                  <a:close/>
                  <a:moveTo>
                    <a:pt x="99683" y="120000"/>
                  </a:moveTo>
                  <a:lnTo>
                    <a:pt x="0" y="24122"/>
                  </a:lnTo>
                  <a:lnTo>
                    <a:pt x="716" y="23983"/>
                  </a:lnTo>
                  <a:lnTo>
                    <a:pt x="120000" y="0"/>
                  </a:lnTo>
                  <a:cubicBezTo>
                    <a:pt x="120000" y="0"/>
                    <a:pt x="99683" y="120000"/>
                    <a:pt x="99683" y="120000"/>
                  </a:cubicBezTo>
                  <a:close/>
                </a:path>
              </a:pathLst>
            </a:custGeom>
            <a:solidFill>
              <a:schemeClr val="lt1">
                <a:alpha val="10588"/>
              </a:schemeClr>
            </a:solidFill>
            <a:ln>
              <a:noFill/>
            </a:ln>
          </p:spPr>
          <p:txBody>
            <a:bodyPr wrap="square" lIns="38100" tIns="38100" rIns="38100" bIns="38100" anchor="ctr"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Avenir"/>
                <a:ea typeface="Avenir"/>
                <a:cs typeface="Avenir"/>
                <a:sym typeface="Avenir"/>
              </a:endParaRPr>
            </a:p>
          </p:txBody>
        </p:sp>
        <p:sp>
          <p:nvSpPr>
            <p:cNvPr id="479" name="Shape 479"/>
            <p:cNvSpPr/>
            <p:nvPr/>
          </p:nvSpPr>
          <p:spPr>
            <a:xfrm>
              <a:off x="2379700" y="6747878"/>
              <a:ext cx="1171198" cy="1056600"/>
            </a:xfrm>
            <a:custGeom>
              <a:avLst/>
              <a:gdLst/>
              <a:ahLst/>
              <a:cxnLst/>
              <a:rect l="0" t="0" r="0" b="0"/>
              <a:pathLst>
                <a:path w="120000" h="120000" extrusionOk="0">
                  <a:moveTo>
                    <a:pt x="1644" y="2388"/>
                  </a:moveTo>
                  <a:lnTo>
                    <a:pt x="33633" y="118627"/>
                  </a:lnTo>
                  <a:lnTo>
                    <a:pt x="117883" y="84044"/>
                  </a:lnTo>
                  <a:cubicBezTo>
                    <a:pt x="117883" y="84044"/>
                    <a:pt x="1644" y="2388"/>
                    <a:pt x="1644" y="2388"/>
                  </a:cubicBezTo>
                  <a:close/>
                  <a:moveTo>
                    <a:pt x="33022" y="120000"/>
                  </a:moveTo>
                  <a:lnTo>
                    <a:pt x="0" y="0"/>
                  </a:lnTo>
                  <a:lnTo>
                    <a:pt x="120000" y="84300"/>
                  </a:lnTo>
                  <a:cubicBezTo>
                    <a:pt x="120000" y="84300"/>
                    <a:pt x="33022" y="120000"/>
                    <a:pt x="33022" y="120000"/>
                  </a:cubicBezTo>
                  <a:close/>
                </a:path>
              </a:pathLst>
            </a:custGeom>
            <a:solidFill>
              <a:schemeClr val="lt1">
                <a:alpha val="10588"/>
              </a:schemeClr>
            </a:solidFill>
            <a:ln>
              <a:noFill/>
            </a:ln>
          </p:spPr>
          <p:txBody>
            <a:bodyPr wrap="square" lIns="38100" tIns="38100" rIns="38100" bIns="38100" anchor="ctr"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Avenir"/>
                <a:ea typeface="Avenir"/>
                <a:cs typeface="Avenir"/>
                <a:sym typeface="Avenir"/>
              </a:endParaRPr>
            </a:p>
          </p:txBody>
        </p:sp>
        <p:sp>
          <p:nvSpPr>
            <p:cNvPr id="480" name="Shape 480"/>
            <p:cNvSpPr/>
            <p:nvPr/>
          </p:nvSpPr>
          <p:spPr>
            <a:xfrm>
              <a:off x="3658246" y="710300"/>
              <a:ext cx="1399500" cy="721800"/>
            </a:xfrm>
            <a:custGeom>
              <a:avLst/>
              <a:gdLst/>
              <a:ahLst/>
              <a:cxnLst/>
              <a:rect l="0" t="0" r="0" b="0"/>
              <a:pathLst>
                <a:path w="120000" h="120000" extrusionOk="0">
                  <a:moveTo>
                    <a:pt x="12055" y="2122"/>
                  </a:moveTo>
                  <a:lnTo>
                    <a:pt x="966" y="118177"/>
                  </a:lnTo>
                  <a:lnTo>
                    <a:pt x="117033" y="85072"/>
                  </a:lnTo>
                  <a:cubicBezTo>
                    <a:pt x="117033" y="85072"/>
                    <a:pt x="12055" y="2122"/>
                    <a:pt x="12055" y="2122"/>
                  </a:cubicBezTo>
                  <a:close/>
                  <a:moveTo>
                    <a:pt x="0" y="120000"/>
                  </a:moveTo>
                  <a:lnTo>
                    <a:pt x="11455" y="0"/>
                  </a:lnTo>
                  <a:lnTo>
                    <a:pt x="120000" y="85772"/>
                  </a:lnTo>
                  <a:cubicBezTo>
                    <a:pt x="120000" y="85772"/>
                    <a:pt x="0" y="120000"/>
                    <a:pt x="0" y="120000"/>
                  </a:cubicBezTo>
                  <a:close/>
                </a:path>
              </a:pathLst>
            </a:custGeom>
            <a:solidFill>
              <a:schemeClr val="lt1">
                <a:alpha val="10588"/>
              </a:schemeClr>
            </a:solidFill>
            <a:ln>
              <a:noFill/>
            </a:ln>
          </p:spPr>
          <p:txBody>
            <a:bodyPr wrap="square" lIns="38100" tIns="38100" rIns="38100" bIns="38100" anchor="ctr"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Avenir"/>
                <a:ea typeface="Avenir"/>
                <a:cs typeface="Avenir"/>
                <a:sym typeface="Avenir"/>
              </a:endParaRPr>
            </a:p>
          </p:txBody>
        </p:sp>
        <p:sp>
          <p:nvSpPr>
            <p:cNvPr id="481" name="Shape 481"/>
            <p:cNvSpPr/>
            <p:nvPr/>
          </p:nvSpPr>
          <p:spPr>
            <a:xfrm>
              <a:off x="2734852" y="710300"/>
              <a:ext cx="1043399" cy="722999"/>
            </a:xfrm>
            <a:custGeom>
              <a:avLst/>
              <a:gdLst/>
              <a:ahLst/>
              <a:cxnLst/>
              <a:rect l="0" t="0" r="0" b="0"/>
              <a:pathLst>
                <a:path w="120000" h="120000" extrusionOk="0">
                  <a:moveTo>
                    <a:pt x="3005" y="14611"/>
                  </a:moveTo>
                  <a:lnTo>
                    <a:pt x="103861" y="117372"/>
                  </a:lnTo>
                  <a:lnTo>
                    <a:pt x="118705" y="1672"/>
                  </a:lnTo>
                  <a:cubicBezTo>
                    <a:pt x="118705" y="1672"/>
                    <a:pt x="3005" y="14611"/>
                    <a:pt x="3005" y="14611"/>
                  </a:cubicBezTo>
                  <a:close/>
                  <a:moveTo>
                    <a:pt x="104605" y="120000"/>
                  </a:moveTo>
                  <a:lnTo>
                    <a:pt x="0" y="13416"/>
                  </a:lnTo>
                  <a:lnTo>
                    <a:pt x="120000" y="0"/>
                  </a:lnTo>
                  <a:cubicBezTo>
                    <a:pt x="120000" y="0"/>
                    <a:pt x="104605" y="120000"/>
                    <a:pt x="104605" y="120000"/>
                  </a:cubicBezTo>
                  <a:close/>
                </a:path>
              </a:pathLst>
            </a:custGeom>
            <a:solidFill>
              <a:schemeClr val="lt1">
                <a:alpha val="10588"/>
              </a:schemeClr>
            </a:solidFill>
            <a:ln>
              <a:noFill/>
            </a:ln>
          </p:spPr>
          <p:txBody>
            <a:bodyPr wrap="square" lIns="38100" tIns="38100" rIns="38100" bIns="38100" anchor="ctr"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Avenir"/>
                <a:ea typeface="Avenir"/>
                <a:cs typeface="Avenir"/>
                <a:sym typeface="Avenir"/>
              </a:endParaRPr>
            </a:p>
          </p:txBody>
        </p:sp>
        <p:sp>
          <p:nvSpPr>
            <p:cNvPr id="482" name="Shape 482"/>
            <p:cNvSpPr/>
            <p:nvPr/>
          </p:nvSpPr>
          <p:spPr>
            <a:xfrm>
              <a:off x="5576064" y="1420604"/>
              <a:ext cx="1518899" cy="548399"/>
            </a:xfrm>
            <a:custGeom>
              <a:avLst/>
              <a:gdLst/>
              <a:ahLst/>
              <a:cxnLst/>
              <a:rect l="0" t="0" r="0" b="0"/>
              <a:pathLst>
                <a:path w="120000" h="120000" extrusionOk="0">
                  <a:moveTo>
                    <a:pt x="3238" y="70394"/>
                  </a:moveTo>
                  <a:lnTo>
                    <a:pt x="118138" y="117205"/>
                  </a:lnTo>
                  <a:lnTo>
                    <a:pt x="81277" y="2305"/>
                  </a:lnTo>
                  <a:cubicBezTo>
                    <a:pt x="81277" y="2305"/>
                    <a:pt x="3238" y="70394"/>
                    <a:pt x="3238" y="70394"/>
                  </a:cubicBezTo>
                  <a:close/>
                  <a:moveTo>
                    <a:pt x="120000" y="120000"/>
                  </a:moveTo>
                  <a:lnTo>
                    <a:pt x="0" y="71105"/>
                  </a:lnTo>
                  <a:lnTo>
                    <a:pt x="81511" y="0"/>
                  </a:lnTo>
                  <a:cubicBezTo>
                    <a:pt x="81511" y="0"/>
                    <a:pt x="120000" y="120000"/>
                    <a:pt x="120000" y="120000"/>
                  </a:cubicBezTo>
                  <a:close/>
                </a:path>
              </a:pathLst>
            </a:custGeom>
            <a:solidFill>
              <a:schemeClr val="lt1">
                <a:alpha val="10588"/>
              </a:schemeClr>
            </a:solidFill>
            <a:ln>
              <a:noFill/>
            </a:ln>
          </p:spPr>
          <p:txBody>
            <a:bodyPr wrap="square" lIns="38100" tIns="38100" rIns="38100" bIns="38100" anchor="ctr"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Avenir"/>
                <a:ea typeface="Avenir"/>
                <a:cs typeface="Avenir"/>
                <a:sym typeface="Avenir"/>
              </a:endParaRPr>
            </a:p>
          </p:txBody>
        </p:sp>
        <p:sp>
          <p:nvSpPr>
            <p:cNvPr id="483" name="Shape 483"/>
            <p:cNvSpPr/>
            <p:nvPr/>
          </p:nvSpPr>
          <p:spPr>
            <a:xfrm>
              <a:off x="5007823" y="1207516"/>
              <a:ext cx="1640398" cy="502200"/>
            </a:xfrm>
            <a:custGeom>
              <a:avLst/>
              <a:gdLst/>
              <a:ahLst/>
              <a:cxnLst/>
              <a:rect l="0" t="0" r="0" b="0"/>
              <a:pathLst>
                <a:path w="120000" h="120000" extrusionOk="0">
                  <a:moveTo>
                    <a:pt x="2150" y="2966"/>
                  </a:moveTo>
                  <a:lnTo>
                    <a:pt x="44561" y="117550"/>
                  </a:lnTo>
                  <a:lnTo>
                    <a:pt x="116733" y="43305"/>
                  </a:lnTo>
                  <a:cubicBezTo>
                    <a:pt x="116733" y="43305"/>
                    <a:pt x="2150" y="2966"/>
                    <a:pt x="2150" y="2966"/>
                  </a:cubicBezTo>
                  <a:close/>
                  <a:moveTo>
                    <a:pt x="44416" y="120000"/>
                  </a:moveTo>
                  <a:lnTo>
                    <a:pt x="0" y="0"/>
                  </a:lnTo>
                  <a:lnTo>
                    <a:pt x="120000" y="42244"/>
                  </a:lnTo>
                  <a:cubicBezTo>
                    <a:pt x="120000" y="42244"/>
                    <a:pt x="44416" y="120000"/>
                    <a:pt x="44416" y="120000"/>
                  </a:cubicBezTo>
                  <a:close/>
                </a:path>
              </a:pathLst>
            </a:custGeom>
            <a:solidFill>
              <a:schemeClr val="lt1">
                <a:alpha val="10588"/>
              </a:schemeClr>
            </a:solidFill>
            <a:ln>
              <a:noFill/>
            </a:ln>
          </p:spPr>
          <p:txBody>
            <a:bodyPr wrap="square" lIns="38100" tIns="38100" rIns="38100" bIns="38100" anchor="ctr"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Avenir"/>
                <a:ea typeface="Avenir"/>
                <a:cs typeface="Avenir"/>
                <a:sym typeface="Avenir"/>
              </a:endParaRPr>
            </a:p>
          </p:txBody>
        </p:sp>
        <p:sp>
          <p:nvSpPr>
            <p:cNvPr id="484" name="Shape 484"/>
            <p:cNvSpPr/>
            <p:nvPr/>
          </p:nvSpPr>
          <p:spPr>
            <a:xfrm>
              <a:off x="5007823" y="71028"/>
              <a:ext cx="1622399" cy="1337099"/>
            </a:xfrm>
            <a:custGeom>
              <a:avLst/>
              <a:gdLst/>
              <a:ahLst/>
              <a:cxnLst/>
              <a:rect l="0" t="0" r="0" b="0"/>
              <a:pathLst>
                <a:path w="120000" h="120000" extrusionOk="0">
                  <a:moveTo>
                    <a:pt x="700" y="103566"/>
                  </a:moveTo>
                  <a:lnTo>
                    <a:pt x="117861" y="118883"/>
                  </a:lnTo>
                  <a:lnTo>
                    <a:pt x="3377" y="1722"/>
                  </a:lnTo>
                  <a:cubicBezTo>
                    <a:pt x="3377" y="1722"/>
                    <a:pt x="700" y="103566"/>
                    <a:pt x="700" y="103566"/>
                  </a:cubicBezTo>
                  <a:close/>
                  <a:moveTo>
                    <a:pt x="120000" y="120000"/>
                  </a:moveTo>
                  <a:lnTo>
                    <a:pt x="0" y="104300"/>
                  </a:lnTo>
                  <a:lnTo>
                    <a:pt x="2738" y="0"/>
                  </a:lnTo>
                  <a:cubicBezTo>
                    <a:pt x="2738" y="0"/>
                    <a:pt x="120000" y="120000"/>
                    <a:pt x="120000" y="120000"/>
                  </a:cubicBezTo>
                  <a:close/>
                </a:path>
              </a:pathLst>
            </a:custGeom>
            <a:solidFill>
              <a:schemeClr val="lt1">
                <a:alpha val="10588"/>
              </a:schemeClr>
            </a:solidFill>
            <a:ln>
              <a:noFill/>
            </a:ln>
          </p:spPr>
          <p:txBody>
            <a:bodyPr wrap="square" lIns="38100" tIns="38100" rIns="38100" bIns="38100" anchor="ctr"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Avenir"/>
                <a:ea typeface="Avenir"/>
                <a:cs typeface="Avenir"/>
                <a:sym typeface="Avenir"/>
              </a:endParaRPr>
            </a:p>
          </p:txBody>
        </p:sp>
        <p:sp>
          <p:nvSpPr>
            <p:cNvPr id="485" name="Shape 485"/>
            <p:cNvSpPr/>
            <p:nvPr/>
          </p:nvSpPr>
          <p:spPr>
            <a:xfrm>
              <a:off x="3729276" y="71028"/>
              <a:ext cx="1297799" cy="1162800"/>
            </a:xfrm>
            <a:custGeom>
              <a:avLst/>
              <a:gdLst/>
              <a:ahLst/>
              <a:cxnLst/>
              <a:rect l="0" t="0" r="0" b="0"/>
              <a:pathLst>
                <a:path w="120000" h="120000" extrusionOk="0">
                  <a:moveTo>
                    <a:pt x="2061" y="66888"/>
                  </a:moveTo>
                  <a:lnTo>
                    <a:pt x="115755" y="118611"/>
                  </a:lnTo>
                  <a:lnTo>
                    <a:pt x="119100" y="1561"/>
                  </a:lnTo>
                  <a:cubicBezTo>
                    <a:pt x="119100" y="1561"/>
                    <a:pt x="2061" y="66888"/>
                    <a:pt x="2061" y="66888"/>
                  </a:cubicBezTo>
                  <a:close/>
                  <a:moveTo>
                    <a:pt x="116561" y="120000"/>
                  </a:moveTo>
                  <a:lnTo>
                    <a:pt x="0" y="66983"/>
                  </a:lnTo>
                  <a:lnTo>
                    <a:pt x="120000" y="0"/>
                  </a:lnTo>
                  <a:cubicBezTo>
                    <a:pt x="120000" y="0"/>
                    <a:pt x="116561" y="120000"/>
                    <a:pt x="116561" y="120000"/>
                  </a:cubicBezTo>
                  <a:close/>
                </a:path>
              </a:pathLst>
            </a:custGeom>
            <a:solidFill>
              <a:schemeClr val="lt1">
                <a:alpha val="10588"/>
              </a:schemeClr>
            </a:solidFill>
            <a:ln>
              <a:noFill/>
            </a:ln>
          </p:spPr>
          <p:txBody>
            <a:bodyPr wrap="square" lIns="38100" tIns="38100" rIns="38100" bIns="38100" anchor="ctr"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Avenir"/>
                <a:ea typeface="Avenir"/>
                <a:cs typeface="Avenir"/>
                <a:sym typeface="Avenir"/>
              </a:endParaRPr>
            </a:p>
          </p:txBody>
        </p:sp>
        <p:sp>
          <p:nvSpPr>
            <p:cNvPr id="486" name="Shape 486"/>
            <p:cNvSpPr/>
            <p:nvPr/>
          </p:nvSpPr>
          <p:spPr>
            <a:xfrm>
              <a:off x="3303096" y="9518059"/>
              <a:ext cx="138300" cy="138300"/>
            </a:xfrm>
            <a:custGeom>
              <a:avLst/>
              <a:gdLst/>
              <a:ahLst/>
              <a:cxnLst/>
              <a:rect l="0" t="0" r="0" b="0"/>
              <a:pathLst>
                <a:path w="120000" h="120000" extrusionOk="0">
                  <a:moveTo>
                    <a:pt x="550" y="68141"/>
                  </a:moveTo>
                  <a:cubicBezTo>
                    <a:pt x="-3900" y="35304"/>
                    <a:pt x="19069" y="5001"/>
                    <a:pt x="51900" y="550"/>
                  </a:cubicBezTo>
                  <a:cubicBezTo>
                    <a:pt x="84736" y="-3900"/>
                    <a:pt x="114981" y="19069"/>
                    <a:pt x="119431" y="51900"/>
                  </a:cubicBezTo>
                  <a:cubicBezTo>
                    <a:pt x="123941" y="84736"/>
                    <a:pt x="100912" y="114981"/>
                    <a:pt x="68075" y="119431"/>
                  </a:cubicBezTo>
                  <a:cubicBezTo>
                    <a:pt x="35245" y="123941"/>
                    <a:pt x="5001" y="100971"/>
                    <a:pt x="550" y="68141"/>
                  </a:cubicBezTo>
                  <a:close/>
                </a:path>
              </a:pathLst>
            </a:custGeom>
            <a:solidFill>
              <a:schemeClr val="lt1">
                <a:alpha val="10588"/>
              </a:schemeClr>
            </a:solidFill>
            <a:ln>
              <a:noFill/>
            </a:ln>
          </p:spPr>
          <p:txBody>
            <a:bodyPr wrap="square" lIns="38100" tIns="38100" rIns="38100" bIns="38100" anchor="ctr"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Avenir"/>
                <a:ea typeface="Avenir"/>
                <a:cs typeface="Avenir"/>
                <a:sym typeface="Avenir"/>
              </a:endParaRPr>
            </a:p>
          </p:txBody>
        </p:sp>
        <p:sp>
          <p:nvSpPr>
            <p:cNvPr id="487" name="Shape 487"/>
            <p:cNvSpPr/>
            <p:nvPr/>
          </p:nvSpPr>
          <p:spPr>
            <a:xfrm>
              <a:off x="3303096" y="8949814"/>
              <a:ext cx="138300" cy="138599"/>
            </a:xfrm>
            <a:custGeom>
              <a:avLst/>
              <a:gdLst/>
              <a:ahLst/>
              <a:cxnLst/>
              <a:rect l="0" t="0" r="0" b="0"/>
              <a:pathLst>
                <a:path w="120000" h="120000" extrusionOk="0">
                  <a:moveTo>
                    <a:pt x="562" y="68114"/>
                  </a:moveTo>
                  <a:cubicBezTo>
                    <a:pt x="-3949" y="35290"/>
                    <a:pt x="19089" y="5058"/>
                    <a:pt x="51938" y="550"/>
                  </a:cubicBezTo>
                  <a:cubicBezTo>
                    <a:pt x="84782" y="-3898"/>
                    <a:pt x="114979" y="19062"/>
                    <a:pt x="119431" y="51879"/>
                  </a:cubicBezTo>
                  <a:cubicBezTo>
                    <a:pt x="123943" y="84762"/>
                    <a:pt x="100904" y="114935"/>
                    <a:pt x="68055" y="119443"/>
                  </a:cubicBezTo>
                  <a:cubicBezTo>
                    <a:pt x="35211" y="123892"/>
                    <a:pt x="5015" y="100931"/>
                    <a:pt x="562" y="68114"/>
                  </a:cubicBezTo>
                  <a:close/>
                </a:path>
              </a:pathLst>
            </a:custGeom>
            <a:solidFill>
              <a:schemeClr val="lt1">
                <a:alpha val="10588"/>
              </a:schemeClr>
            </a:solidFill>
            <a:ln>
              <a:noFill/>
            </a:ln>
          </p:spPr>
          <p:txBody>
            <a:bodyPr wrap="square" lIns="38100" tIns="38100" rIns="38100" bIns="38100" anchor="ctr"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Avenir"/>
                <a:ea typeface="Avenir"/>
                <a:cs typeface="Avenir"/>
                <a:sym typeface="Avenir"/>
              </a:endParaRPr>
            </a:p>
          </p:txBody>
        </p:sp>
        <p:sp>
          <p:nvSpPr>
            <p:cNvPr id="488" name="Shape 488"/>
            <p:cNvSpPr/>
            <p:nvPr/>
          </p:nvSpPr>
          <p:spPr>
            <a:xfrm>
              <a:off x="4794732" y="9162907"/>
              <a:ext cx="138300" cy="138300"/>
            </a:xfrm>
            <a:custGeom>
              <a:avLst/>
              <a:gdLst/>
              <a:ahLst/>
              <a:cxnLst/>
              <a:rect l="0" t="0" r="0" b="0"/>
              <a:pathLst>
                <a:path w="120000" h="120000" extrusionOk="0">
                  <a:moveTo>
                    <a:pt x="550" y="68099"/>
                  </a:moveTo>
                  <a:cubicBezTo>
                    <a:pt x="-3900" y="35263"/>
                    <a:pt x="19069" y="5018"/>
                    <a:pt x="51900" y="568"/>
                  </a:cubicBezTo>
                  <a:cubicBezTo>
                    <a:pt x="84736" y="-3941"/>
                    <a:pt x="114921" y="19028"/>
                    <a:pt x="119431" y="51858"/>
                  </a:cubicBezTo>
                  <a:cubicBezTo>
                    <a:pt x="123941" y="84695"/>
                    <a:pt x="100912" y="114939"/>
                    <a:pt x="68075" y="119449"/>
                  </a:cubicBezTo>
                  <a:cubicBezTo>
                    <a:pt x="35245" y="123900"/>
                    <a:pt x="5001" y="100930"/>
                    <a:pt x="550" y="68099"/>
                  </a:cubicBezTo>
                  <a:close/>
                </a:path>
              </a:pathLst>
            </a:custGeom>
            <a:solidFill>
              <a:schemeClr val="lt1">
                <a:alpha val="10588"/>
              </a:schemeClr>
            </a:solidFill>
            <a:ln>
              <a:noFill/>
            </a:ln>
          </p:spPr>
          <p:txBody>
            <a:bodyPr wrap="square" lIns="38100" tIns="38100" rIns="38100" bIns="38100" anchor="ctr"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Avenir"/>
                <a:ea typeface="Avenir"/>
                <a:cs typeface="Avenir"/>
                <a:sym typeface="Avenir"/>
              </a:endParaRPr>
            </a:p>
          </p:txBody>
        </p:sp>
        <p:sp>
          <p:nvSpPr>
            <p:cNvPr id="489" name="Shape 489"/>
            <p:cNvSpPr/>
            <p:nvPr/>
          </p:nvSpPr>
          <p:spPr>
            <a:xfrm>
              <a:off x="5506116" y="9519142"/>
              <a:ext cx="278399" cy="278399"/>
            </a:xfrm>
            <a:custGeom>
              <a:avLst/>
              <a:gdLst/>
              <a:ahLst/>
              <a:cxnLst/>
              <a:rect l="0" t="0" r="0" b="0"/>
              <a:pathLst>
                <a:path w="120000" h="120000" extrusionOk="0">
                  <a:moveTo>
                    <a:pt x="550" y="68075"/>
                  </a:moveTo>
                  <a:cubicBezTo>
                    <a:pt x="-3900" y="35304"/>
                    <a:pt x="19069" y="5060"/>
                    <a:pt x="51900" y="550"/>
                  </a:cubicBezTo>
                  <a:cubicBezTo>
                    <a:pt x="84736" y="-3900"/>
                    <a:pt x="114981" y="19069"/>
                    <a:pt x="119431" y="51900"/>
                  </a:cubicBezTo>
                  <a:cubicBezTo>
                    <a:pt x="123941" y="84736"/>
                    <a:pt x="100912" y="114981"/>
                    <a:pt x="68075" y="119431"/>
                  </a:cubicBezTo>
                  <a:cubicBezTo>
                    <a:pt x="35186" y="123941"/>
                    <a:pt x="5001" y="100971"/>
                    <a:pt x="550" y="68075"/>
                  </a:cubicBezTo>
                  <a:close/>
                </a:path>
              </a:pathLst>
            </a:custGeom>
            <a:solidFill>
              <a:schemeClr val="lt1">
                <a:alpha val="10588"/>
              </a:schemeClr>
            </a:solidFill>
            <a:ln>
              <a:noFill/>
            </a:ln>
          </p:spPr>
          <p:txBody>
            <a:bodyPr wrap="square" lIns="38100" tIns="38100" rIns="38100" bIns="38100" anchor="ctr"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Avenir"/>
                <a:ea typeface="Avenir"/>
                <a:cs typeface="Avenir"/>
                <a:sym typeface="Avenir"/>
              </a:endParaRPr>
            </a:p>
          </p:txBody>
        </p:sp>
        <p:sp>
          <p:nvSpPr>
            <p:cNvPr id="490" name="Shape 490"/>
            <p:cNvSpPr/>
            <p:nvPr/>
          </p:nvSpPr>
          <p:spPr>
            <a:xfrm>
              <a:off x="5647094" y="10583510"/>
              <a:ext cx="138300" cy="138300"/>
            </a:xfrm>
            <a:custGeom>
              <a:avLst/>
              <a:gdLst/>
              <a:ahLst/>
              <a:cxnLst/>
              <a:rect l="0" t="0" r="0" b="0"/>
              <a:pathLst>
                <a:path w="120000" h="120000" extrusionOk="0">
                  <a:moveTo>
                    <a:pt x="550" y="68141"/>
                  </a:moveTo>
                  <a:cubicBezTo>
                    <a:pt x="-3900" y="35304"/>
                    <a:pt x="19023" y="5001"/>
                    <a:pt x="51873" y="550"/>
                  </a:cubicBezTo>
                  <a:cubicBezTo>
                    <a:pt x="84723" y="-3900"/>
                    <a:pt x="114980" y="19069"/>
                    <a:pt x="119437" y="51900"/>
                  </a:cubicBezTo>
                  <a:cubicBezTo>
                    <a:pt x="123947" y="84736"/>
                    <a:pt x="100905" y="114981"/>
                    <a:pt x="68055" y="119431"/>
                  </a:cubicBezTo>
                  <a:cubicBezTo>
                    <a:pt x="35205" y="123941"/>
                    <a:pt x="5001" y="100912"/>
                    <a:pt x="550" y="68141"/>
                  </a:cubicBezTo>
                  <a:close/>
                </a:path>
              </a:pathLst>
            </a:custGeom>
            <a:solidFill>
              <a:schemeClr val="lt1">
                <a:alpha val="10588"/>
              </a:schemeClr>
            </a:solidFill>
            <a:ln>
              <a:noFill/>
            </a:ln>
          </p:spPr>
          <p:txBody>
            <a:bodyPr wrap="square" lIns="38100" tIns="38100" rIns="38100" bIns="38100" anchor="ctr"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Avenir"/>
                <a:ea typeface="Avenir"/>
                <a:cs typeface="Avenir"/>
                <a:sym typeface="Avenir"/>
              </a:endParaRPr>
            </a:p>
          </p:txBody>
        </p:sp>
        <p:sp>
          <p:nvSpPr>
            <p:cNvPr id="491" name="Shape 491"/>
            <p:cNvSpPr/>
            <p:nvPr/>
          </p:nvSpPr>
          <p:spPr>
            <a:xfrm>
              <a:off x="2592791" y="7742300"/>
              <a:ext cx="138300" cy="138300"/>
            </a:xfrm>
            <a:custGeom>
              <a:avLst/>
              <a:gdLst/>
              <a:ahLst/>
              <a:cxnLst/>
              <a:rect l="0" t="0" r="0" b="0"/>
              <a:pathLst>
                <a:path w="120000" h="120000" extrusionOk="0">
                  <a:moveTo>
                    <a:pt x="550" y="68075"/>
                  </a:moveTo>
                  <a:cubicBezTo>
                    <a:pt x="-3900" y="35245"/>
                    <a:pt x="19082" y="5001"/>
                    <a:pt x="51873" y="550"/>
                  </a:cubicBezTo>
                  <a:cubicBezTo>
                    <a:pt x="84782" y="-3900"/>
                    <a:pt x="114980" y="19069"/>
                    <a:pt x="119437" y="51900"/>
                  </a:cubicBezTo>
                  <a:cubicBezTo>
                    <a:pt x="123947" y="84736"/>
                    <a:pt x="100964" y="114981"/>
                    <a:pt x="68114" y="119431"/>
                  </a:cubicBezTo>
                  <a:cubicBezTo>
                    <a:pt x="35205" y="123941"/>
                    <a:pt x="5001" y="100912"/>
                    <a:pt x="550" y="68075"/>
                  </a:cubicBezTo>
                  <a:close/>
                </a:path>
              </a:pathLst>
            </a:custGeom>
            <a:solidFill>
              <a:schemeClr val="lt1">
                <a:alpha val="10588"/>
              </a:schemeClr>
            </a:solidFill>
            <a:ln>
              <a:noFill/>
            </a:ln>
          </p:spPr>
          <p:txBody>
            <a:bodyPr wrap="square" lIns="38100" tIns="38100" rIns="38100" bIns="38100" anchor="ctr"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Avenir"/>
                <a:ea typeface="Avenir"/>
                <a:cs typeface="Avenir"/>
                <a:sym typeface="Avenir"/>
              </a:endParaRPr>
            </a:p>
          </p:txBody>
        </p:sp>
        <p:sp>
          <p:nvSpPr>
            <p:cNvPr id="492" name="Shape 492"/>
            <p:cNvSpPr/>
            <p:nvPr/>
          </p:nvSpPr>
          <p:spPr>
            <a:xfrm>
              <a:off x="3445155" y="7387150"/>
              <a:ext cx="138599" cy="138599"/>
            </a:xfrm>
            <a:custGeom>
              <a:avLst/>
              <a:gdLst/>
              <a:ahLst/>
              <a:cxnLst/>
              <a:rect l="0" t="0" r="0" b="0"/>
              <a:pathLst>
                <a:path w="120000" h="120000" extrusionOk="0">
                  <a:moveTo>
                    <a:pt x="550" y="68052"/>
                  </a:moveTo>
                  <a:cubicBezTo>
                    <a:pt x="-3898" y="35292"/>
                    <a:pt x="19062" y="5060"/>
                    <a:pt x="51879" y="550"/>
                  </a:cubicBezTo>
                  <a:cubicBezTo>
                    <a:pt x="84703" y="-3894"/>
                    <a:pt x="114935" y="19063"/>
                    <a:pt x="119443" y="51882"/>
                  </a:cubicBezTo>
                  <a:cubicBezTo>
                    <a:pt x="123892" y="84760"/>
                    <a:pt x="100931" y="114992"/>
                    <a:pt x="68114" y="119437"/>
                  </a:cubicBezTo>
                  <a:cubicBezTo>
                    <a:pt x="35290" y="123947"/>
                    <a:pt x="5058" y="100865"/>
                    <a:pt x="550" y="68052"/>
                  </a:cubicBezTo>
                  <a:close/>
                </a:path>
              </a:pathLst>
            </a:custGeom>
            <a:solidFill>
              <a:schemeClr val="lt1">
                <a:alpha val="10588"/>
              </a:schemeClr>
            </a:solidFill>
            <a:ln>
              <a:noFill/>
            </a:ln>
          </p:spPr>
          <p:txBody>
            <a:bodyPr wrap="square" lIns="38100" tIns="38100" rIns="38100" bIns="38100" anchor="ctr"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Avenir"/>
                <a:ea typeface="Avenir"/>
                <a:cs typeface="Avenir"/>
                <a:sym typeface="Avenir"/>
              </a:endParaRPr>
            </a:p>
          </p:txBody>
        </p:sp>
        <p:sp>
          <p:nvSpPr>
            <p:cNvPr id="493" name="Shape 493"/>
            <p:cNvSpPr/>
            <p:nvPr/>
          </p:nvSpPr>
          <p:spPr>
            <a:xfrm>
              <a:off x="3790560" y="6738071"/>
              <a:ext cx="300000" cy="300000"/>
            </a:xfrm>
            <a:custGeom>
              <a:avLst/>
              <a:gdLst/>
              <a:ahLst/>
              <a:cxnLst/>
              <a:rect l="0" t="0" r="0" b="0"/>
              <a:pathLst>
                <a:path w="120000" h="120000" extrusionOk="0">
                  <a:moveTo>
                    <a:pt x="568" y="68117"/>
                  </a:moveTo>
                  <a:cubicBezTo>
                    <a:pt x="-3943" y="35292"/>
                    <a:pt x="19035" y="5058"/>
                    <a:pt x="51879" y="550"/>
                  </a:cubicBezTo>
                  <a:cubicBezTo>
                    <a:pt x="84728" y="-3899"/>
                    <a:pt x="114984" y="19063"/>
                    <a:pt x="119437" y="51882"/>
                  </a:cubicBezTo>
                  <a:cubicBezTo>
                    <a:pt x="123949" y="84707"/>
                    <a:pt x="100910" y="114941"/>
                    <a:pt x="68061" y="119449"/>
                  </a:cubicBezTo>
                  <a:cubicBezTo>
                    <a:pt x="35217" y="123899"/>
                    <a:pt x="5020" y="100877"/>
                    <a:pt x="568" y="68117"/>
                  </a:cubicBezTo>
                  <a:close/>
                </a:path>
              </a:pathLst>
            </a:custGeom>
            <a:solidFill>
              <a:schemeClr val="lt1">
                <a:alpha val="10588"/>
              </a:schemeClr>
            </a:solidFill>
            <a:ln>
              <a:noFill/>
            </a:ln>
          </p:spPr>
          <p:txBody>
            <a:bodyPr wrap="square" lIns="38100" tIns="38100" rIns="38100" bIns="38100" anchor="ctr"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Avenir"/>
                <a:ea typeface="Avenir"/>
                <a:cs typeface="Avenir"/>
                <a:sym typeface="Avenir"/>
              </a:endParaRPr>
            </a:p>
          </p:txBody>
        </p:sp>
        <p:sp>
          <p:nvSpPr>
            <p:cNvPr id="494" name="Shape 494"/>
            <p:cNvSpPr/>
            <p:nvPr/>
          </p:nvSpPr>
          <p:spPr>
            <a:xfrm>
              <a:off x="2308671" y="6676849"/>
              <a:ext cx="138300" cy="138300"/>
            </a:xfrm>
            <a:custGeom>
              <a:avLst/>
              <a:gdLst/>
              <a:ahLst/>
              <a:cxnLst/>
              <a:rect l="0" t="0" r="0" b="0"/>
              <a:pathLst>
                <a:path w="120000" h="120000" extrusionOk="0">
                  <a:moveTo>
                    <a:pt x="550" y="68141"/>
                  </a:moveTo>
                  <a:cubicBezTo>
                    <a:pt x="-3899" y="35245"/>
                    <a:pt x="19069" y="5001"/>
                    <a:pt x="51900" y="550"/>
                  </a:cubicBezTo>
                  <a:cubicBezTo>
                    <a:pt x="84725" y="-3900"/>
                    <a:pt x="114970" y="19069"/>
                    <a:pt x="119449" y="51900"/>
                  </a:cubicBezTo>
                  <a:cubicBezTo>
                    <a:pt x="123899" y="84736"/>
                    <a:pt x="100930" y="114981"/>
                    <a:pt x="68070" y="119431"/>
                  </a:cubicBezTo>
                  <a:cubicBezTo>
                    <a:pt x="35274" y="123941"/>
                    <a:pt x="5029" y="100912"/>
                    <a:pt x="550" y="68141"/>
                  </a:cubicBezTo>
                  <a:close/>
                </a:path>
              </a:pathLst>
            </a:custGeom>
            <a:solidFill>
              <a:schemeClr val="lt1">
                <a:alpha val="10588"/>
              </a:schemeClr>
            </a:solidFill>
            <a:ln>
              <a:noFill/>
            </a:ln>
          </p:spPr>
          <p:txBody>
            <a:bodyPr wrap="square" lIns="38100" tIns="38100" rIns="38100" bIns="38100" anchor="ctr"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Avenir"/>
                <a:ea typeface="Avenir"/>
                <a:cs typeface="Avenir"/>
                <a:sym typeface="Avenir"/>
              </a:endParaRPr>
            </a:p>
          </p:txBody>
        </p:sp>
        <p:sp>
          <p:nvSpPr>
            <p:cNvPr id="495" name="Shape 495"/>
            <p:cNvSpPr/>
            <p:nvPr/>
          </p:nvSpPr>
          <p:spPr>
            <a:xfrm>
              <a:off x="1499544" y="6293903"/>
              <a:ext cx="336000" cy="336000"/>
            </a:xfrm>
            <a:custGeom>
              <a:avLst/>
              <a:gdLst/>
              <a:ahLst/>
              <a:cxnLst/>
              <a:rect l="0" t="0" r="0" b="0"/>
              <a:pathLst>
                <a:path w="120000" h="120000" extrusionOk="0">
                  <a:moveTo>
                    <a:pt x="562" y="68093"/>
                  </a:moveTo>
                  <a:cubicBezTo>
                    <a:pt x="-3947" y="35257"/>
                    <a:pt x="19052" y="5013"/>
                    <a:pt x="51882" y="562"/>
                  </a:cubicBezTo>
                  <a:cubicBezTo>
                    <a:pt x="84719" y="-3947"/>
                    <a:pt x="114963" y="19081"/>
                    <a:pt x="119443" y="51918"/>
                  </a:cubicBezTo>
                  <a:cubicBezTo>
                    <a:pt x="123894" y="84748"/>
                    <a:pt x="100894" y="114933"/>
                    <a:pt x="68064" y="119443"/>
                  </a:cubicBezTo>
                  <a:cubicBezTo>
                    <a:pt x="35227" y="123894"/>
                    <a:pt x="5013" y="100924"/>
                    <a:pt x="562" y="68093"/>
                  </a:cubicBezTo>
                  <a:close/>
                </a:path>
              </a:pathLst>
            </a:custGeom>
            <a:solidFill>
              <a:schemeClr val="lt1">
                <a:alpha val="10588"/>
              </a:schemeClr>
            </a:solidFill>
            <a:ln>
              <a:noFill/>
            </a:ln>
          </p:spPr>
          <p:txBody>
            <a:bodyPr wrap="square" lIns="38100" tIns="38100" rIns="38100" bIns="38100" anchor="ctr"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Avenir"/>
                <a:ea typeface="Avenir"/>
                <a:cs typeface="Avenir"/>
                <a:sym typeface="Avenir"/>
              </a:endParaRPr>
            </a:p>
          </p:txBody>
        </p:sp>
        <p:sp>
          <p:nvSpPr>
            <p:cNvPr id="496" name="Shape 496"/>
            <p:cNvSpPr/>
            <p:nvPr/>
          </p:nvSpPr>
          <p:spPr>
            <a:xfrm>
              <a:off x="888065" y="6463757"/>
              <a:ext cx="138599" cy="138300"/>
            </a:xfrm>
            <a:custGeom>
              <a:avLst/>
              <a:gdLst/>
              <a:ahLst/>
              <a:cxnLst/>
              <a:rect l="0" t="0" r="0" b="0"/>
              <a:pathLst>
                <a:path w="120000" h="120000" extrusionOk="0">
                  <a:moveTo>
                    <a:pt x="556" y="68093"/>
                  </a:moveTo>
                  <a:cubicBezTo>
                    <a:pt x="-3923" y="35198"/>
                    <a:pt x="19042" y="5013"/>
                    <a:pt x="51896" y="562"/>
                  </a:cubicBezTo>
                  <a:cubicBezTo>
                    <a:pt x="84696" y="-3947"/>
                    <a:pt x="114964" y="19081"/>
                    <a:pt x="119443" y="51918"/>
                  </a:cubicBezTo>
                  <a:cubicBezTo>
                    <a:pt x="123893" y="84689"/>
                    <a:pt x="100898" y="114933"/>
                    <a:pt x="68074" y="119443"/>
                  </a:cubicBezTo>
                  <a:cubicBezTo>
                    <a:pt x="35244" y="123894"/>
                    <a:pt x="5035" y="100924"/>
                    <a:pt x="556" y="68093"/>
                  </a:cubicBezTo>
                  <a:close/>
                </a:path>
              </a:pathLst>
            </a:custGeom>
            <a:solidFill>
              <a:schemeClr val="lt1">
                <a:alpha val="10588"/>
              </a:schemeClr>
            </a:solidFill>
            <a:ln>
              <a:noFill/>
            </a:ln>
          </p:spPr>
          <p:txBody>
            <a:bodyPr wrap="square" lIns="38100" tIns="38100" rIns="38100" bIns="38100" anchor="ctr"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Avenir"/>
                <a:ea typeface="Avenir"/>
                <a:cs typeface="Avenir"/>
                <a:sym typeface="Avenir"/>
              </a:endParaRPr>
            </a:p>
          </p:txBody>
        </p:sp>
        <p:sp>
          <p:nvSpPr>
            <p:cNvPr id="497" name="Shape 497"/>
            <p:cNvSpPr/>
            <p:nvPr/>
          </p:nvSpPr>
          <p:spPr>
            <a:xfrm>
              <a:off x="319823" y="6534787"/>
              <a:ext cx="138300" cy="138298"/>
            </a:xfrm>
            <a:custGeom>
              <a:avLst/>
              <a:gdLst/>
              <a:ahLst/>
              <a:cxnLst/>
              <a:rect l="0" t="0" r="0" b="0"/>
              <a:pathLst>
                <a:path w="120000" h="120000" extrusionOk="0">
                  <a:moveTo>
                    <a:pt x="556" y="68150"/>
                  </a:moveTo>
                  <a:cubicBezTo>
                    <a:pt x="-3924" y="35259"/>
                    <a:pt x="19075" y="5015"/>
                    <a:pt x="51906" y="568"/>
                  </a:cubicBezTo>
                  <a:cubicBezTo>
                    <a:pt x="84742" y="-3943"/>
                    <a:pt x="114957" y="19083"/>
                    <a:pt x="119437" y="51914"/>
                  </a:cubicBezTo>
                  <a:cubicBezTo>
                    <a:pt x="123918" y="84746"/>
                    <a:pt x="100947" y="114990"/>
                    <a:pt x="68117" y="119437"/>
                  </a:cubicBezTo>
                  <a:cubicBezTo>
                    <a:pt x="35280" y="123949"/>
                    <a:pt x="5007" y="100922"/>
                    <a:pt x="556" y="68150"/>
                  </a:cubicBezTo>
                  <a:close/>
                </a:path>
              </a:pathLst>
            </a:custGeom>
            <a:solidFill>
              <a:schemeClr val="lt1">
                <a:alpha val="10588"/>
              </a:schemeClr>
            </a:solidFill>
            <a:ln>
              <a:noFill/>
            </a:ln>
          </p:spPr>
          <p:txBody>
            <a:bodyPr wrap="square" lIns="38100" tIns="38100" rIns="38100" bIns="38100" anchor="ctr"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Avenir"/>
                <a:ea typeface="Avenir"/>
                <a:cs typeface="Avenir"/>
                <a:sym typeface="Avenir"/>
              </a:endParaRPr>
            </a:p>
          </p:txBody>
        </p:sp>
        <p:sp>
          <p:nvSpPr>
            <p:cNvPr id="498" name="Shape 498"/>
            <p:cNvSpPr/>
            <p:nvPr/>
          </p:nvSpPr>
          <p:spPr>
            <a:xfrm>
              <a:off x="248791" y="7316121"/>
              <a:ext cx="138300" cy="138300"/>
            </a:xfrm>
            <a:custGeom>
              <a:avLst/>
              <a:gdLst/>
              <a:ahLst/>
              <a:cxnLst/>
              <a:rect l="0" t="0" r="0" b="0"/>
              <a:pathLst>
                <a:path w="120000" h="120000" extrusionOk="0">
                  <a:moveTo>
                    <a:pt x="556" y="68093"/>
                  </a:moveTo>
                  <a:cubicBezTo>
                    <a:pt x="-3924" y="35198"/>
                    <a:pt x="19075" y="5013"/>
                    <a:pt x="51876" y="562"/>
                  </a:cubicBezTo>
                  <a:cubicBezTo>
                    <a:pt x="84713" y="-3947"/>
                    <a:pt x="114986" y="19081"/>
                    <a:pt x="119437" y="51853"/>
                  </a:cubicBezTo>
                  <a:cubicBezTo>
                    <a:pt x="123918" y="84748"/>
                    <a:pt x="100918" y="114933"/>
                    <a:pt x="68087" y="119443"/>
                  </a:cubicBezTo>
                  <a:cubicBezTo>
                    <a:pt x="35251" y="123894"/>
                    <a:pt x="5036" y="100924"/>
                    <a:pt x="556" y="68093"/>
                  </a:cubicBezTo>
                  <a:close/>
                </a:path>
              </a:pathLst>
            </a:custGeom>
            <a:solidFill>
              <a:schemeClr val="lt1">
                <a:alpha val="10588"/>
              </a:schemeClr>
            </a:solidFill>
            <a:ln>
              <a:noFill/>
            </a:ln>
          </p:spPr>
          <p:txBody>
            <a:bodyPr wrap="square" lIns="38100" tIns="38100" rIns="38100" bIns="38100" anchor="ctr"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Avenir"/>
                <a:ea typeface="Avenir"/>
                <a:cs typeface="Avenir"/>
                <a:sym typeface="Avenir"/>
              </a:endParaRPr>
            </a:p>
          </p:txBody>
        </p:sp>
        <p:sp>
          <p:nvSpPr>
            <p:cNvPr id="499" name="Shape 499"/>
            <p:cNvSpPr/>
            <p:nvPr/>
          </p:nvSpPr>
          <p:spPr>
            <a:xfrm>
              <a:off x="603943" y="8026421"/>
              <a:ext cx="138300" cy="138599"/>
            </a:xfrm>
            <a:custGeom>
              <a:avLst/>
              <a:gdLst/>
              <a:ahLst/>
              <a:cxnLst/>
              <a:rect l="0" t="0" r="0" b="0"/>
              <a:pathLst>
                <a:path w="120000" h="120000" extrusionOk="0">
                  <a:moveTo>
                    <a:pt x="556" y="68114"/>
                  </a:moveTo>
                  <a:cubicBezTo>
                    <a:pt x="-3923" y="35290"/>
                    <a:pt x="19078" y="4999"/>
                    <a:pt x="51916" y="550"/>
                  </a:cubicBezTo>
                  <a:cubicBezTo>
                    <a:pt x="84748" y="-3898"/>
                    <a:pt x="114969" y="19062"/>
                    <a:pt x="119449" y="51879"/>
                  </a:cubicBezTo>
                  <a:cubicBezTo>
                    <a:pt x="123899" y="84762"/>
                    <a:pt x="100927" y="114935"/>
                    <a:pt x="68089" y="119443"/>
                  </a:cubicBezTo>
                  <a:cubicBezTo>
                    <a:pt x="35257" y="123892"/>
                    <a:pt x="5006" y="100931"/>
                    <a:pt x="556" y="68114"/>
                  </a:cubicBezTo>
                  <a:close/>
                </a:path>
              </a:pathLst>
            </a:custGeom>
            <a:solidFill>
              <a:schemeClr val="lt1">
                <a:alpha val="10588"/>
              </a:schemeClr>
            </a:solidFill>
            <a:ln>
              <a:noFill/>
            </a:ln>
          </p:spPr>
          <p:txBody>
            <a:bodyPr wrap="square" lIns="38100" tIns="38100" rIns="38100" bIns="38100" anchor="ctr"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Avenir"/>
                <a:ea typeface="Avenir"/>
                <a:cs typeface="Avenir"/>
                <a:sym typeface="Avenir"/>
              </a:endParaRPr>
            </a:p>
          </p:txBody>
        </p:sp>
        <p:sp>
          <p:nvSpPr>
            <p:cNvPr id="500" name="Shape 500"/>
            <p:cNvSpPr/>
            <p:nvPr/>
          </p:nvSpPr>
          <p:spPr>
            <a:xfrm>
              <a:off x="0" y="9127207"/>
              <a:ext cx="351899" cy="351899"/>
            </a:xfrm>
            <a:custGeom>
              <a:avLst/>
              <a:gdLst/>
              <a:ahLst/>
              <a:cxnLst/>
              <a:rect l="0" t="0" r="0" b="0"/>
              <a:pathLst>
                <a:path w="120000" h="120000" extrusionOk="0">
                  <a:moveTo>
                    <a:pt x="556" y="68093"/>
                  </a:moveTo>
                  <a:cubicBezTo>
                    <a:pt x="-3924" y="35257"/>
                    <a:pt x="19046" y="5013"/>
                    <a:pt x="51876" y="562"/>
                  </a:cubicBezTo>
                  <a:cubicBezTo>
                    <a:pt x="84742" y="-3947"/>
                    <a:pt x="114957" y="19081"/>
                    <a:pt x="119437" y="51853"/>
                  </a:cubicBezTo>
                  <a:cubicBezTo>
                    <a:pt x="123918" y="84689"/>
                    <a:pt x="100918" y="114933"/>
                    <a:pt x="68087" y="119443"/>
                  </a:cubicBezTo>
                  <a:cubicBezTo>
                    <a:pt x="35251" y="123894"/>
                    <a:pt x="5007" y="100924"/>
                    <a:pt x="556" y="68093"/>
                  </a:cubicBezTo>
                  <a:close/>
                </a:path>
              </a:pathLst>
            </a:custGeom>
            <a:solidFill>
              <a:schemeClr val="lt1">
                <a:alpha val="10588"/>
              </a:schemeClr>
            </a:solidFill>
            <a:ln>
              <a:noFill/>
            </a:ln>
          </p:spPr>
          <p:txBody>
            <a:bodyPr wrap="square" lIns="38100" tIns="38100" rIns="38100" bIns="38100" anchor="ctr"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Avenir"/>
                <a:ea typeface="Avenir"/>
                <a:cs typeface="Avenir"/>
                <a:sym typeface="Avenir"/>
              </a:endParaRPr>
            </a:p>
          </p:txBody>
        </p:sp>
        <p:sp>
          <p:nvSpPr>
            <p:cNvPr id="501" name="Shape 501"/>
            <p:cNvSpPr/>
            <p:nvPr/>
          </p:nvSpPr>
          <p:spPr>
            <a:xfrm>
              <a:off x="817035" y="8878785"/>
              <a:ext cx="138599" cy="138300"/>
            </a:xfrm>
            <a:custGeom>
              <a:avLst/>
              <a:gdLst/>
              <a:ahLst/>
              <a:cxnLst/>
              <a:rect l="0" t="0" r="0" b="0"/>
              <a:pathLst>
                <a:path w="120000" h="120000" extrusionOk="0">
                  <a:moveTo>
                    <a:pt x="550" y="68034"/>
                  </a:moveTo>
                  <a:cubicBezTo>
                    <a:pt x="-3899" y="35203"/>
                    <a:pt x="19066" y="5018"/>
                    <a:pt x="51890" y="568"/>
                  </a:cubicBezTo>
                  <a:cubicBezTo>
                    <a:pt x="84720" y="-3941"/>
                    <a:pt x="114958" y="19028"/>
                    <a:pt x="119437" y="51924"/>
                  </a:cubicBezTo>
                  <a:cubicBezTo>
                    <a:pt x="123917" y="84695"/>
                    <a:pt x="100892" y="114998"/>
                    <a:pt x="68062" y="119449"/>
                  </a:cubicBezTo>
                  <a:cubicBezTo>
                    <a:pt x="35268" y="123900"/>
                    <a:pt x="5029" y="100871"/>
                    <a:pt x="550" y="68034"/>
                  </a:cubicBezTo>
                  <a:close/>
                </a:path>
              </a:pathLst>
            </a:custGeom>
            <a:solidFill>
              <a:schemeClr val="lt1">
                <a:alpha val="10588"/>
              </a:schemeClr>
            </a:solidFill>
            <a:ln>
              <a:noFill/>
            </a:ln>
          </p:spPr>
          <p:txBody>
            <a:bodyPr wrap="square" lIns="38100" tIns="38100" rIns="38100" bIns="38100" anchor="ctr"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Avenir"/>
                <a:ea typeface="Avenir"/>
                <a:cs typeface="Avenir"/>
                <a:sym typeface="Avenir"/>
              </a:endParaRPr>
            </a:p>
          </p:txBody>
        </p:sp>
        <p:sp>
          <p:nvSpPr>
            <p:cNvPr id="502" name="Shape 502"/>
            <p:cNvSpPr/>
            <p:nvPr/>
          </p:nvSpPr>
          <p:spPr>
            <a:xfrm>
              <a:off x="1882488" y="8523635"/>
              <a:ext cx="138300" cy="138599"/>
            </a:xfrm>
            <a:custGeom>
              <a:avLst/>
              <a:gdLst/>
              <a:ahLst/>
              <a:cxnLst/>
              <a:rect l="0" t="0" r="0" b="0"/>
              <a:pathLst>
                <a:path w="120000" h="120000" extrusionOk="0">
                  <a:moveTo>
                    <a:pt x="556" y="68064"/>
                  </a:moveTo>
                  <a:cubicBezTo>
                    <a:pt x="-3923" y="35245"/>
                    <a:pt x="19049" y="5013"/>
                    <a:pt x="51886" y="568"/>
                  </a:cubicBezTo>
                  <a:cubicBezTo>
                    <a:pt x="84718" y="-3941"/>
                    <a:pt x="114969" y="19075"/>
                    <a:pt x="119449" y="51894"/>
                  </a:cubicBezTo>
                  <a:cubicBezTo>
                    <a:pt x="123899" y="84713"/>
                    <a:pt x="100927" y="114945"/>
                    <a:pt x="68089" y="119455"/>
                  </a:cubicBezTo>
                  <a:cubicBezTo>
                    <a:pt x="35257" y="123900"/>
                    <a:pt x="5006" y="100882"/>
                    <a:pt x="556" y="68064"/>
                  </a:cubicBezTo>
                  <a:close/>
                </a:path>
              </a:pathLst>
            </a:custGeom>
            <a:solidFill>
              <a:schemeClr val="lt1">
                <a:alpha val="10588"/>
              </a:schemeClr>
            </a:solidFill>
            <a:ln>
              <a:noFill/>
            </a:ln>
          </p:spPr>
          <p:txBody>
            <a:bodyPr wrap="square" lIns="38100" tIns="38100" rIns="38100" bIns="38100" anchor="ctr"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Avenir"/>
                <a:ea typeface="Avenir"/>
                <a:cs typeface="Avenir"/>
                <a:sym typeface="Avenir"/>
              </a:endParaRPr>
            </a:p>
          </p:txBody>
        </p:sp>
        <p:sp>
          <p:nvSpPr>
            <p:cNvPr id="503" name="Shape 503"/>
            <p:cNvSpPr/>
            <p:nvPr/>
          </p:nvSpPr>
          <p:spPr>
            <a:xfrm>
              <a:off x="2166609" y="8168484"/>
              <a:ext cx="138300" cy="138599"/>
            </a:xfrm>
            <a:custGeom>
              <a:avLst/>
              <a:gdLst/>
              <a:ahLst/>
              <a:cxnLst/>
              <a:rect l="0" t="0" r="0" b="0"/>
              <a:pathLst>
                <a:path w="120000" h="120000" extrusionOk="0">
                  <a:moveTo>
                    <a:pt x="556" y="68114"/>
                  </a:moveTo>
                  <a:cubicBezTo>
                    <a:pt x="-3924" y="35290"/>
                    <a:pt x="19046" y="4999"/>
                    <a:pt x="51876" y="550"/>
                  </a:cubicBezTo>
                  <a:cubicBezTo>
                    <a:pt x="84713" y="-3898"/>
                    <a:pt x="114957" y="19062"/>
                    <a:pt x="119437" y="51879"/>
                  </a:cubicBezTo>
                  <a:cubicBezTo>
                    <a:pt x="123918" y="84703"/>
                    <a:pt x="100918" y="114935"/>
                    <a:pt x="68087" y="119443"/>
                  </a:cubicBezTo>
                  <a:cubicBezTo>
                    <a:pt x="35251" y="123892"/>
                    <a:pt x="5036" y="100931"/>
                    <a:pt x="556" y="68114"/>
                  </a:cubicBezTo>
                  <a:close/>
                </a:path>
              </a:pathLst>
            </a:custGeom>
            <a:solidFill>
              <a:schemeClr val="lt1">
                <a:alpha val="10588"/>
              </a:schemeClr>
            </a:solidFill>
            <a:ln>
              <a:noFill/>
            </a:ln>
          </p:spPr>
          <p:txBody>
            <a:bodyPr wrap="square" lIns="38100" tIns="38100" rIns="38100" bIns="38100" anchor="ctr"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Avenir"/>
                <a:ea typeface="Avenir"/>
                <a:cs typeface="Avenir"/>
                <a:sym typeface="Avenir"/>
              </a:endParaRPr>
            </a:p>
          </p:txBody>
        </p:sp>
        <p:sp>
          <p:nvSpPr>
            <p:cNvPr id="504" name="Shape 504"/>
            <p:cNvSpPr/>
            <p:nvPr/>
          </p:nvSpPr>
          <p:spPr>
            <a:xfrm>
              <a:off x="35701" y="4972121"/>
              <a:ext cx="138300" cy="138300"/>
            </a:xfrm>
            <a:prstGeom prst="ellipse">
              <a:avLst/>
            </a:prstGeom>
            <a:solidFill>
              <a:schemeClr val="lt1">
                <a:alpha val="10588"/>
              </a:schemeClr>
            </a:solidFill>
            <a:ln>
              <a:noFill/>
            </a:ln>
          </p:spPr>
          <p:txBody>
            <a:bodyPr wrap="square" lIns="38100" tIns="38100" rIns="38100" bIns="38100" anchor="ctr"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Avenir"/>
                <a:ea typeface="Avenir"/>
                <a:cs typeface="Avenir"/>
                <a:sym typeface="Avenir"/>
              </a:endParaRPr>
            </a:p>
          </p:txBody>
        </p:sp>
        <p:sp>
          <p:nvSpPr>
            <p:cNvPr id="505" name="Shape 505"/>
            <p:cNvSpPr/>
            <p:nvPr/>
          </p:nvSpPr>
          <p:spPr>
            <a:xfrm>
              <a:off x="532914" y="3267392"/>
              <a:ext cx="138300" cy="138300"/>
            </a:xfrm>
            <a:custGeom>
              <a:avLst/>
              <a:gdLst/>
              <a:ahLst/>
              <a:cxnLst/>
              <a:rect l="0" t="0" r="0" b="0"/>
              <a:pathLst>
                <a:path w="120000" h="120000" extrusionOk="0">
                  <a:moveTo>
                    <a:pt x="556" y="68141"/>
                  </a:moveTo>
                  <a:cubicBezTo>
                    <a:pt x="-3924" y="35245"/>
                    <a:pt x="19073" y="5060"/>
                    <a:pt x="51904" y="550"/>
                  </a:cubicBezTo>
                  <a:cubicBezTo>
                    <a:pt x="84735" y="-3900"/>
                    <a:pt x="114985" y="19069"/>
                    <a:pt x="119431" y="51900"/>
                  </a:cubicBezTo>
                  <a:cubicBezTo>
                    <a:pt x="123942" y="84736"/>
                    <a:pt x="100914" y="114981"/>
                    <a:pt x="68083" y="119431"/>
                  </a:cubicBezTo>
                  <a:cubicBezTo>
                    <a:pt x="35252" y="123941"/>
                    <a:pt x="5031" y="100912"/>
                    <a:pt x="556" y="68141"/>
                  </a:cubicBezTo>
                  <a:close/>
                </a:path>
              </a:pathLst>
            </a:custGeom>
            <a:solidFill>
              <a:schemeClr val="lt1">
                <a:alpha val="10588"/>
              </a:schemeClr>
            </a:solidFill>
            <a:ln>
              <a:noFill/>
            </a:ln>
          </p:spPr>
          <p:txBody>
            <a:bodyPr wrap="square" lIns="38100" tIns="38100" rIns="38100" bIns="38100" anchor="ctr"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Avenir"/>
                <a:ea typeface="Avenir"/>
                <a:cs typeface="Avenir"/>
                <a:sym typeface="Avenir"/>
              </a:endParaRPr>
            </a:p>
          </p:txBody>
        </p:sp>
        <p:sp>
          <p:nvSpPr>
            <p:cNvPr id="506" name="Shape 506"/>
            <p:cNvSpPr/>
            <p:nvPr/>
          </p:nvSpPr>
          <p:spPr>
            <a:xfrm>
              <a:off x="817035" y="3409453"/>
              <a:ext cx="138300" cy="138300"/>
            </a:xfrm>
            <a:custGeom>
              <a:avLst/>
              <a:gdLst/>
              <a:ahLst/>
              <a:cxnLst/>
              <a:rect l="0" t="0" r="0" b="0"/>
              <a:pathLst>
                <a:path w="120000" h="120000" extrusionOk="0">
                  <a:moveTo>
                    <a:pt x="550" y="68093"/>
                  </a:moveTo>
                  <a:cubicBezTo>
                    <a:pt x="-3899" y="35257"/>
                    <a:pt x="19072" y="5013"/>
                    <a:pt x="51880" y="562"/>
                  </a:cubicBezTo>
                  <a:cubicBezTo>
                    <a:pt x="84712" y="-3947"/>
                    <a:pt x="114993" y="19081"/>
                    <a:pt x="119443" y="51853"/>
                  </a:cubicBezTo>
                  <a:cubicBezTo>
                    <a:pt x="123923" y="84748"/>
                    <a:pt x="100921" y="114933"/>
                    <a:pt x="68083" y="119443"/>
                  </a:cubicBezTo>
                  <a:cubicBezTo>
                    <a:pt x="35251" y="123894"/>
                    <a:pt x="5030" y="100924"/>
                    <a:pt x="550" y="68093"/>
                  </a:cubicBezTo>
                  <a:close/>
                </a:path>
              </a:pathLst>
            </a:custGeom>
            <a:solidFill>
              <a:schemeClr val="lt1">
                <a:alpha val="10588"/>
              </a:schemeClr>
            </a:solidFill>
            <a:ln>
              <a:noFill/>
            </a:ln>
          </p:spPr>
          <p:txBody>
            <a:bodyPr wrap="square" lIns="38100" tIns="38100" rIns="38100" bIns="38100" anchor="ctr"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Avenir"/>
                <a:ea typeface="Avenir"/>
                <a:cs typeface="Avenir"/>
                <a:sym typeface="Avenir"/>
              </a:endParaRPr>
            </a:p>
          </p:txBody>
        </p:sp>
        <p:sp>
          <p:nvSpPr>
            <p:cNvPr id="507" name="Shape 507"/>
            <p:cNvSpPr/>
            <p:nvPr/>
          </p:nvSpPr>
          <p:spPr>
            <a:xfrm>
              <a:off x="1882488" y="3977696"/>
              <a:ext cx="138599" cy="138300"/>
            </a:xfrm>
            <a:custGeom>
              <a:avLst/>
              <a:gdLst/>
              <a:ahLst/>
              <a:cxnLst/>
              <a:rect l="0" t="0" r="0" b="0"/>
              <a:pathLst>
                <a:path w="120000" h="120000" extrusionOk="0">
                  <a:moveTo>
                    <a:pt x="556" y="68099"/>
                  </a:moveTo>
                  <a:cubicBezTo>
                    <a:pt x="-3923" y="35263"/>
                    <a:pt x="19071" y="5018"/>
                    <a:pt x="51896" y="568"/>
                  </a:cubicBezTo>
                  <a:cubicBezTo>
                    <a:pt x="84696" y="-3941"/>
                    <a:pt x="114964" y="19028"/>
                    <a:pt x="119443" y="51924"/>
                  </a:cubicBezTo>
                  <a:cubicBezTo>
                    <a:pt x="123893" y="84695"/>
                    <a:pt x="100898" y="114939"/>
                    <a:pt x="68074" y="119449"/>
                  </a:cubicBezTo>
                  <a:cubicBezTo>
                    <a:pt x="35244" y="123900"/>
                    <a:pt x="5035" y="100930"/>
                    <a:pt x="556" y="68099"/>
                  </a:cubicBezTo>
                  <a:close/>
                </a:path>
              </a:pathLst>
            </a:custGeom>
            <a:solidFill>
              <a:schemeClr val="lt1">
                <a:alpha val="10588"/>
              </a:schemeClr>
            </a:solidFill>
            <a:ln>
              <a:noFill/>
            </a:ln>
          </p:spPr>
          <p:txBody>
            <a:bodyPr wrap="square" lIns="38100" tIns="38100" rIns="38100" bIns="38100" anchor="ctr"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Avenir"/>
                <a:ea typeface="Avenir"/>
                <a:cs typeface="Avenir"/>
                <a:sym typeface="Avenir"/>
              </a:endParaRPr>
            </a:p>
          </p:txBody>
        </p:sp>
        <p:sp>
          <p:nvSpPr>
            <p:cNvPr id="508" name="Shape 508"/>
            <p:cNvSpPr/>
            <p:nvPr/>
          </p:nvSpPr>
          <p:spPr>
            <a:xfrm>
              <a:off x="3018975" y="4616967"/>
              <a:ext cx="138300" cy="138300"/>
            </a:xfrm>
            <a:custGeom>
              <a:avLst/>
              <a:gdLst/>
              <a:ahLst/>
              <a:cxnLst/>
              <a:rect l="0" t="0" r="0" b="0"/>
              <a:pathLst>
                <a:path w="120000" h="120000" extrusionOk="0">
                  <a:moveTo>
                    <a:pt x="550" y="68097"/>
                  </a:moveTo>
                  <a:cubicBezTo>
                    <a:pt x="-3900" y="35258"/>
                    <a:pt x="19069" y="5013"/>
                    <a:pt x="51900" y="562"/>
                  </a:cubicBezTo>
                  <a:cubicBezTo>
                    <a:pt x="84736" y="-3947"/>
                    <a:pt x="114981" y="19082"/>
                    <a:pt x="119431" y="51920"/>
                  </a:cubicBezTo>
                  <a:cubicBezTo>
                    <a:pt x="123941" y="84693"/>
                    <a:pt x="100912" y="114939"/>
                    <a:pt x="68075" y="119449"/>
                  </a:cubicBezTo>
                  <a:cubicBezTo>
                    <a:pt x="35245" y="123900"/>
                    <a:pt x="5001" y="100870"/>
                    <a:pt x="550" y="68097"/>
                  </a:cubicBezTo>
                  <a:close/>
                </a:path>
              </a:pathLst>
            </a:custGeom>
            <a:solidFill>
              <a:schemeClr val="lt1">
                <a:alpha val="10588"/>
              </a:schemeClr>
            </a:solidFill>
            <a:ln>
              <a:noFill/>
            </a:ln>
          </p:spPr>
          <p:txBody>
            <a:bodyPr wrap="square" lIns="38100" tIns="38100" rIns="38100" bIns="38100" anchor="ctr"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Avenir"/>
                <a:ea typeface="Avenir"/>
                <a:cs typeface="Avenir"/>
                <a:sym typeface="Avenir"/>
              </a:endParaRPr>
            </a:p>
          </p:txBody>
        </p:sp>
        <p:sp>
          <p:nvSpPr>
            <p:cNvPr id="509" name="Shape 509"/>
            <p:cNvSpPr/>
            <p:nvPr/>
          </p:nvSpPr>
          <p:spPr>
            <a:xfrm>
              <a:off x="2166609" y="5114180"/>
              <a:ext cx="138300" cy="138300"/>
            </a:xfrm>
            <a:custGeom>
              <a:avLst/>
              <a:gdLst/>
              <a:ahLst/>
              <a:cxnLst/>
              <a:rect l="0" t="0" r="0" b="0"/>
              <a:pathLst>
                <a:path w="120000" h="120000" extrusionOk="0">
                  <a:moveTo>
                    <a:pt x="550" y="68141"/>
                  </a:moveTo>
                  <a:cubicBezTo>
                    <a:pt x="-3899" y="35245"/>
                    <a:pt x="19039" y="5001"/>
                    <a:pt x="51900" y="550"/>
                  </a:cubicBezTo>
                  <a:cubicBezTo>
                    <a:pt x="84725" y="-3900"/>
                    <a:pt x="114970" y="19069"/>
                    <a:pt x="119449" y="51900"/>
                  </a:cubicBezTo>
                  <a:cubicBezTo>
                    <a:pt x="123899" y="84736"/>
                    <a:pt x="100901" y="114981"/>
                    <a:pt x="68070" y="119431"/>
                  </a:cubicBezTo>
                  <a:cubicBezTo>
                    <a:pt x="35245" y="123941"/>
                    <a:pt x="5029" y="100912"/>
                    <a:pt x="550" y="68141"/>
                  </a:cubicBezTo>
                  <a:close/>
                </a:path>
              </a:pathLst>
            </a:custGeom>
            <a:solidFill>
              <a:schemeClr val="lt1">
                <a:alpha val="10588"/>
              </a:schemeClr>
            </a:solidFill>
            <a:ln>
              <a:noFill/>
            </a:ln>
          </p:spPr>
          <p:txBody>
            <a:bodyPr wrap="square" lIns="38100" tIns="38100" rIns="38100" bIns="38100" anchor="ctr"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Avenir"/>
                <a:ea typeface="Avenir"/>
                <a:cs typeface="Avenir"/>
                <a:sym typeface="Avenir"/>
              </a:endParaRPr>
            </a:p>
          </p:txBody>
        </p:sp>
        <p:sp>
          <p:nvSpPr>
            <p:cNvPr id="510" name="Shape 510"/>
            <p:cNvSpPr/>
            <p:nvPr/>
          </p:nvSpPr>
          <p:spPr>
            <a:xfrm>
              <a:off x="4368551" y="5398301"/>
              <a:ext cx="138300" cy="138599"/>
            </a:xfrm>
            <a:custGeom>
              <a:avLst/>
              <a:gdLst/>
              <a:ahLst/>
              <a:cxnLst/>
              <a:rect l="0" t="0" r="0" b="0"/>
              <a:pathLst>
                <a:path w="120000" h="120000" extrusionOk="0">
                  <a:moveTo>
                    <a:pt x="562" y="68111"/>
                  </a:moveTo>
                  <a:cubicBezTo>
                    <a:pt x="-3947" y="35292"/>
                    <a:pt x="19082" y="5060"/>
                    <a:pt x="51920" y="550"/>
                  </a:cubicBezTo>
                  <a:cubicBezTo>
                    <a:pt x="84752" y="-3894"/>
                    <a:pt x="114939" y="19063"/>
                    <a:pt x="119449" y="51941"/>
                  </a:cubicBezTo>
                  <a:cubicBezTo>
                    <a:pt x="123900" y="84760"/>
                    <a:pt x="100870" y="114992"/>
                    <a:pt x="68097" y="119437"/>
                  </a:cubicBezTo>
                  <a:cubicBezTo>
                    <a:pt x="35258" y="123947"/>
                    <a:pt x="5013" y="100930"/>
                    <a:pt x="562" y="68111"/>
                  </a:cubicBezTo>
                  <a:close/>
                </a:path>
              </a:pathLst>
            </a:custGeom>
            <a:solidFill>
              <a:schemeClr val="lt1">
                <a:alpha val="10588"/>
              </a:schemeClr>
            </a:solidFill>
            <a:ln>
              <a:noFill/>
            </a:ln>
          </p:spPr>
          <p:txBody>
            <a:bodyPr wrap="square" lIns="38100" tIns="38100" rIns="38100" bIns="38100" anchor="ctr"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Avenir"/>
                <a:ea typeface="Avenir"/>
                <a:cs typeface="Avenir"/>
                <a:sym typeface="Avenir"/>
              </a:endParaRPr>
            </a:p>
          </p:txBody>
        </p:sp>
        <p:sp>
          <p:nvSpPr>
            <p:cNvPr id="511" name="Shape 511"/>
            <p:cNvSpPr/>
            <p:nvPr/>
          </p:nvSpPr>
          <p:spPr>
            <a:xfrm>
              <a:off x="4297521" y="4972121"/>
              <a:ext cx="138599" cy="138300"/>
            </a:xfrm>
            <a:custGeom>
              <a:avLst/>
              <a:gdLst/>
              <a:ahLst/>
              <a:cxnLst/>
              <a:rect l="0" t="0" r="0" b="0"/>
              <a:pathLst>
                <a:path w="120000" h="120000" extrusionOk="0">
                  <a:moveTo>
                    <a:pt x="550" y="68087"/>
                  </a:moveTo>
                  <a:cubicBezTo>
                    <a:pt x="-3899" y="35250"/>
                    <a:pt x="19063" y="4999"/>
                    <a:pt x="51882" y="550"/>
                  </a:cubicBezTo>
                  <a:cubicBezTo>
                    <a:pt x="84707" y="-3899"/>
                    <a:pt x="114941" y="19075"/>
                    <a:pt x="119449" y="51912"/>
                  </a:cubicBezTo>
                  <a:cubicBezTo>
                    <a:pt x="123899" y="84749"/>
                    <a:pt x="100877" y="115000"/>
                    <a:pt x="68117" y="119449"/>
                  </a:cubicBezTo>
                  <a:cubicBezTo>
                    <a:pt x="35292" y="123899"/>
                    <a:pt x="4999" y="100924"/>
                    <a:pt x="550" y="68087"/>
                  </a:cubicBezTo>
                  <a:close/>
                </a:path>
              </a:pathLst>
            </a:custGeom>
            <a:solidFill>
              <a:schemeClr val="lt1">
                <a:alpha val="10588"/>
              </a:schemeClr>
            </a:solidFill>
            <a:ln>
              <a:noFill/>
            </a:ln>
          </p:spPr>
          <p:txBody>
            <a:bodyPr wrap="square" lIns="38100" tIns="38100" rIns="38100" bIns="38100" anchor="ctr"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Avenir"/>
                <a:ea typeface="Avenir"/>
                <a:cs typeface="Avenir"/>
                <a:sym typeface="Avenir"/>
              </a:endParaRPr>
            </a:p>
          </p:txBody>
        </p:sp>
        <p:sp>
          <p:nvSpPr>
            <p:cNvPr id="512" name="Shape 512"/>
            <p:cNvSpPr/>
            <p:nvPr/>
          </p:nvSpPr>
          <p:spPr>
            <a:xfrm>
              <a:off x="4155457" y="4616967"/>
              <a:ext cx="138300" cy="138300"/>
            </a:xfrm>
            <a:custGeom>
              <a:avLst/>
              <a:gdLst/>
              <a:ahLst/>
              <a:cxnLst/>
              <a:rect l="0" t="0" r="0" b="0"/>
              <a:pathLst>
                <a:path w="120000" h="120000" extrusionOk="0">
                  <a:moveTo>
                    <a:pt x="568" y="68093"/>
                  </a:moveTo>
                  <a:cubicBezTo>
                    <a:pt x="-3941" y="35257"/>
                    <a:pt x="19028" y="5013"/>
                    <a:pt x="51858" y="562"/>
                  </a:cubicBezTo>
                  <a:cubicBezTo>
                    <a:pt x="84695" y="-3947"/>
                    <a:pt x="114998" y="19081"/>
                    <a:pt x="119449" y="51853"/>
                  </a:cubicBezTo>
                  <a:cubicBezTo>
                    <a:pt x="123900" y="84689"/>
                    <a:pt x="100930" y="114992"/>
                    <a:pt x="68099" y="119443"/>
                  </a:cubicBezTo>
                  <a:cubicBezTo>
                    <a:pt x="35263" y="123894"/>
                    <a:pt x="5018" y="100924"/>
                    <a:pt x="568" y="68093"/>
                  </a:cubicBezTo>
                  <a:close/>
                </a:path>
              </a:pathLst>
            </a:custGeom>
            <a:solidFill>
              <a:schemeClr val="lt1">
                <a:alpha val="10588"/>
              </a:schemeClr>
            </a:solidFill>
            <a:ln>
              <a:noFill/>
            </a:ln>
          </p:spPr>
          <p:txBody>
            <a:bodyPr wrap="square" lIns="38100" tIns="38100" rIns="38100" bIns="38100" anchor="ctr"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Avenir"/>
                <a:ea typeface="Avenir"/>
                <a:cs typeface="Avenir"/>
                <a:sym typeface="Avenir"/>
              </a:endParaRPr>
            </a:p>
          </p:txBody>
        </p:sp>
        <p:sp>
          <p:nvSpPr>
            <p:cNvPr id="513" name="Shape 513"/>
            <p:cNvSpPr/>
            <p:nvPr/>
          </p:nvSpPr>
          <p:spPr>
            <a:xfrm>
              <a:off x="3162140" y="3197492"/>
              <a:ext cx="278399" cy="278099"/>
            </a:xfrm>
            <a:custGeom>
              <a:avLst/>
              <a:gdLst/>
              <a:ahLst/>
              <a:cxnLst/>
              <a:rect l="0" t="0" r="0" b="0"/>
              <a:pathLst>
                <a:path w="120000" h="120000" extrusionOk="0">
                  <a:moveTo>
                    <a:pt x="550" y="68141"/>
                  </a:moveTo>
                  <a:cubicBezTo>
                    <a:pt x="-3898" y="35245"/>
                    <a:pt x="19062" y="5060"/>
                    <a:pt x="51879" y="550"/>
                  </a:cubicBezTo>
                  <a:cubicBezTo>
                    <a:pt x="84703" y="-3900"/>
                    <a:pt x="114994" y="19069"/>
                    <a:pt x="119443" y="51900"/>
                  </a:cubicBezTo>
                  <a:cubicBezTo>
                    <a:pt x="123892" y="84736"/>
                    <a:pt x="100931" y="114981"/>
                    <a:pt x="68114" y="119431"/>
                  </a:cubicBezTo>
                  <a:cubicBezTo>
                    <a:pt x="35290" y="123941"/>
                    <a:pt x="5058" y="100912"/>
                    <a:pt x="550" y="68141"/>
                  </a:cubicBezTo>
                  <a:close/>
                </a:path>
              </a:pathLst>
            </a:custGeom>
            <a:solidFill>
              <a:schemeClr val="lt1">
                <a:alpha val="10588"/>
              </a:schemeClr>
            </a:solidFill>
            <a:ln>
              <a:noFill/>
            </a:ln>
          </p:spPr>
          <p:txBody>
            <a:bodyPr wrap="square" lIns="38100" tIns="38100" rIns="38100" bIns="38100" anchor="ctr"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Avenir"/>
                <a:ea typeface="Avenir"/>
                <a:cs typeface="Avenir"/>
                <a:sym typeface="Avenir"/>
              </a:endParaRPr>
            </a:p>
          </p:txBody>
        </p:sp>
        <p:sp>
          <p:nvSpPr>
            <p:cNvPr id="514" name="Shape 514"/>
            <p:cNvSpPr/>
            <p:nvPr/>
          </p:nvSpPr>
          <p:spPr>
            <a:xfrm>
              <a:off x="2379700" y="2912241"/>
              <a:ext cx="138300" cy="138300"/>
            </a:xfrm>
            <a:custGeom>
              <a:avLst/>
              <a:gdLst/>
              <a:ahLst/>
              <a:cxnLst/>
              <a:rect l="0" t="0" r="0" b="0"/>
              <a:pathLst>
                <a:path w="120000" h="120000" extrusionOk="0">
                  <a:moveTo>
                    <a:pt x="556" y="68141"/>
                  </a:moveTo>
                  <a:cubicBezTo>
                    <a:pt x="-3924" y="35245"/>
                    <a:pt x="19075" y="5060"/>
                    <a:pt x="51906" y="550"/>
                  </a:cubicBezTo>
                  <a:cubicBezTo>
                    <a:pt x="84713" y="-3900"/>
                    <a:pt x="114957" y="19069"/>
                    <a:pt x="119437" y="51900"/>
                  </a:cubicBezTo>
                  <a:cubicBezTo>
                    <a:pt x="123918" y="84736"/>
                    <a:pt x="100918" y="114981"/>
                    <a:pt x="68087" y="119431"/>
                  </a:cubicBezTo>
                  <a:cubicBezTo>
                    <a:pt x="35251" y="123941"/>
                    <a:pt x="5036" y="100912"/>
                    <a:pt x="556" y="68141"/>
                  </a:cubicBezTo>
                  <a:close/>
                </a:path>
              </a:pathLst>
            </a:custGeom>
            <a:solidFill>
              <a:schemeClr val="lt1">
                <a:alpha val="10588"/>
              </a:schemeClr>
            </a:solidFill>
            <a:ln>
              <a:noFill/>
            </a:ln>
          </p:spPr>
          <p:txBody>
            <a:bodyPr wrap="square" lIns="38100" tIns="38100" rIns="38100" bIns="38100" anchor="ctr"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Avenir"/>
                <a:ea typeface="Avenir"/>
                <a:cs typeface="Avenir"/>
                <a:sym typeface="Avenir"/>
              </a:endParaRPr>
            </a:p>
          </p:txBody>
        </p:sp>
        <p:sp>
          <p:nvSpPr>
            <p:cNvPr id="515" name="Shape 515"/>
            <p:cNvSpPr/>
            <p:nvPr/>
          </p:nvSpPr>
          <p:spPr>
            <a:xfrm>
              <a:off x="3587214" y="1349575"/>
              <a:ext cx="138300" cy="138300"/>
            </a:xfrm>
            <a:custGeom>
              <a:avLst/>
              <a:gdLst/>
              <a:ahLst/>
              <a:cxnLst/>
              <a:rect l="0" t="0" r="0" b="0"/>
              <a:pathLst>
                <a:path w="120000" h="120000" extrusionOk="0">
                  <a:moveTo>
                    <a:pt x="550" y="68093"/>
                  </a:moveTo>
                  <a:cubicBezTo>
                    <a:pt x="-3900" y="35257"/>
                    <a:pt x="19069" y="5013"/>
                    <a:pt x="51900" y="562"/>
                  </a:cubicBezTo>
                  <a:cubicBezTo>
                    <a:pt x="84736" y="-3947"/>
                    <a:pt x="114921" y="19081"/>
                    <a:pt x="119431" y="51918"/>
                  </a:cubicBezTo>
                  <a:cubicBezTo>
                    <a:pt x="123941" y="84689"/>
                    <a:pt x="100912" y="114933"/>
                    <a:pt x="68075" y="119443"/>
                  </a:cubicBezTo>
                  <a:cubicBezTo>
                    <a:pt x="35245" y="123894"/>
                    <a:pt x="5001" y="100924"/>
                    <a:pt x="550" y="68093"/>
                  </a:cubicBezTo>
                  <a:close/>
                </a:path>
              </a:pathLst>
            </a:custGeom>
            <a:solidFill>
              <a:schemeClr val="lt1">
                <a:alpha val="10588"/>
              </a:schemeClr>
            </a:solidFill>
            <a:ln>
              <a:noFill/>
            </a:ln>
          </p:spPr>
          <p:txBody>
            <a:bodyPr wrap="square" lIns="38100" tIns="38100" rIns="38100" bIns="38100" anchor="ctr"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Avenir"/>
                <a:ea typeface="Avenir"/>
                <a:cs typeface="Avenir"/>
                <a:sym typeface="Avenir"/>
              </a:endParaRPr>
            </a:p>
          </p:txBody>
        </p:sp>
        <p:sp>
          <p:nvSpPr>
            <p:cNvPr id="516" name="Shape 516"/>
            <p:cNvSpPr/>
            <p:nvPr/>
          </p:nvSpPr>
          <p:spPr>
            <a:xfrm>
              <a:off x="4821057" y="1020748"/>
              <a:ext cx="369900" cy="369900"/>
            </a:xfrm>
            <a:custGeom>
              <a:avLst/>
              <a:gdLst/>
              <a:ahLst/>
              <a:cxnLst/>
              <a:rect l="0" t="0" r="0" b="0"/>
              <a:pathLst>
                <a:path w="120000" h="120000" extrusionOk="0">
                  <a:moveTo>
                    <a:pt x="550" y="68075"/>
                  </a:moveTo>
                  <a:cubicBezTo>
                    <a:pt x="-3900" y="35245"/>
                    <a:pt x="19069" y="5001"/>
                    <a:pt x="51900" y="550"/>
                  </a:cubicBezTo>
                  <a:cubicBezTo>
                    <a:pt x="84736" y="-3900"/>
                    <a:pt x="114921" y="19069"/>
                    <a:pt x="119431" y="51900"/>
                  </a:cubicBezTo>
                  <a:cubicBezTo>
                    <a:pt x="123941" y="84736"/>
                    <a:pt x="100912" y="114981"/>
                    <a:pt x="68075" y="119431"/>
                  </a:cubicBezTo>
                  <a:cubicBezTo>
                    <a:pt x="35245" y="123941"/>
                    <a:pt x="5001" y="100912"/>
                    <a:pt x="550" y="68075"/>
                  </a:cubicBezTo>
                  <a:close/>
                </a:path>
              </a:pathLst>
            </a:custGeom>
            <a:solidFill>
              <a:schemeClr val="lt1">
                <a:alpha val="10588"/>
              </a:schemeClr>
            </a:solidFill>
            <a:ln>
              <a:noFill/>
            </a:ln>
          </p:spPr>
          <p:txBody>
            <a:bodyPr wrap="square" lIns="38100" tIns="38100" rIns="38100" bIns="38100" anchor="ctr"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Avenir"/>
                <a:ea typeface="Avenir"/>
                <a:cs typeface="Avenir"/>
                <a:sym typeface="Avenir"/>
              </a:endParaRPr>
            </a:p>
          </p:txBody>
        </p:sp>
        <p:sp>
          <p:nvSpPr>
            <p:cNvPr id="517" name="Shape 517"/>
            <p:cNvSpPr/>
            <p:nvPr/>
          </p:nvSpPr>
          <p:spPr>
            <a:xfrm>
              <a:off x="5007823" y="0"/>
              <a:ext cx="138300" cy="138300"/>
            </a:xfrm>
            <a:custGeom>
              <a:avLst/>
              <a:gdLst/>
              <a:ahLst/>
              <a:cxnLst/>
              <a:rect l="0" t="0" r="0" b="0"/>
              <a:pathLst>
                <a:path w="120000" h="120000" extrusionOk="0">
                  <a:moveTo>
                    <a:pt x="580" y="68093"/>
                  </a:moveTo>
                  <a:cubicBezTo>
                    <a:pt x="-3990" y="35257"/>
                    <a:pt x="19047" y="5013"/>
                    <a:pt x="51897" y="562"/>
                  </a:cubicBezTo>
                  <a:cubicBezTo>
                    <a:pt x="84740" y="-3947"/>
                    <a:pt x="114996" y="19081"/>
                    <a:pt x="119449" y="51918"/>
                  </a:cubicBezTo>
                  <a:cubicBezTo>
                    <a:pt x="123901" y="84748"/>
                    <a:pt x="100922" y="114933"/>
                    <a:pt x="68079" y="119443"/>
                  </a:cubicBezTo>
                  <a:cubicBezTo>
                    <a:pt x="35229" y="123894"/>
                    <a:pt x="5032" y="100924"/>
                    <a:pt x="580" y="68093"/>
                  </a:cubicBezTo>
                  <a:close/>
                </a:path>
              </a:pathLst>
            </a:custGeom>
            <a:solidFill>
              <a:schemeClr val="lt1">
                <a:alpha val="10588"/>
              </a:schemeClr>
            </a:solidFill>
            <a:ln>
              <a:noFill/>
            </a:ln>
          </p:spPr>
          <p:txBody>
            <a:bodyPr wrap="square" lIns="38100" tIns="38100" rIns="38100" bIns="38100" anchor="ctr"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Avenir"/>
                <a:ea typeface="Avenir"/>
                <a:cs typeface="Avenir"/>
                <a:sym typeface="Avenir"/>
              </a:endParaRPr>
            </a:p>
          </p:txBody>
        </p:sp>
        <p:sp>
          <p:nvSpPr>
            <p:cNvPr id="518" name="Shape 518"/>
            <p:cNvSpPr/>
            <p:nvPr/>
          </p:nvSpPr>
          <p:spPr>
            <a:xfrm>
              <a:off x="3729276" y="639272"/>
              <a:ext cx="138599" cy="138300"/>
            </a:xfrm>
            <a:custGeom>
              <a:avLst/>
              <a:gdLst/>
              <a:ahLst/>
              <a:cxnLst/>
              <a:rect l="0" t="0" r="0" b="0"/>
              <a:pathLst>
                <a:path w="120000" h="120000" extrusionOk="0">
                  <a:moveTo>
                    <a:pt x="550" y="68093"/>
                  </a:moveTo>
                  <a:cubicBezTo>
                    <a:pt x="-3899" y="35257"/>
                    <a:pt x="19063" y="5013"/>
                    <a:pt x="51882" y="562"/>
                  </a:cubicBezTo>
                  <a:cubicBezTo>
                    <a:pt x="84707" y="-3947"/>
                    <a:pt x="114941" y="19081"/>
                    <a:pt x="119449" y="51853"/>
                  </a:cubicBezTo>
                  <a:cubicBezTo>
                    <a:pt x="123899" y="84689"/>
                    <a:pt x="100877" y="114992"/>
                    <a:pt x="68052" y="119443"/>
                  </a:cubicBezTo>
                  <a:cubicBezTo>
                    <a:pt x="35233" y="123894"/>
                    <a:pt x="4999" y="100924"/>
                    <a:pt x="550" y="68093"/>
                  </a:cubicBezTo>
                  <a:close/>
                </a:path>
              </a:pathLst>
            </a:custGeom>
            <a:solidFill>
              <a:schemeClr val="lt1">
                <a:alpha val="10588"/>
              </a:schemeClr>
            </a:solidFill>
            <a:ln>
              <a:noFill/>
            </a:ln>
          </p:spPr>
          <p:txBody>
            <a:bodyPr wrap="square" lIns="38100" tIns="38100" rIns="38100" bIns="38100" anchor="ctr"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Avenir"/>
                <a:ea typeface="Avenir"/>
                <a:cs typeface="Avenir"/>
                <a:sym typeface="Avenir"/>
              </a:endParaRPr>
            </a:p>
          </p:txBody>
        </p:sp>
        <p:sp>
          <p:nvSpPr>
            <p:cNvPr id="519" name="Shape 519"/>
            <p:cNvSpPr/>
            <p:nvPr/>
          </p:nvSpPr>
          <p:spPr>
            <a:xfrm>
              <a:off x="2663824" y="710300"/>
              <a:ext cx="138599" cy="138599"/>
            </a:xfrm>
            <a:custGeom>
              <a:avLst/>
              <a:gdLst/>
              <a:ahLst/>
              <a:cxnLst/>
              <a:rect l="0" t="0" r="0" b="0"/>
              <a:pathLst>
                <a:path w="120000" h="120000" extrusionOk="0">
                  <a:moveTo>
                    <a:pt x="550" y="68114"/>
                  </a:moveTo>
                  <a:cubicBezTo>
                    <a:pt x="-3898" y="35231"/>
                    <a:pt x="19062" y="4999"/>
                    <a:pt x="51879" y="550"/>
                  </a:cubicBezTo>
                  <a:cubicBezTo>
                    <a:pt x="84703" y="-3898"/>
                    <a:pt x="114935" y="19062"/>
                    <a:pt x="119443" y="51879"/>
                  </a:cubicBezTo>
                  <a:cubicBezTo>
                    <a:pt x="123892" y="84703"/>
                    <a:pt x="100931" y="114935"/>
                    <a:pt x="68114" y="119443"/>
                  </a:cubicBezTo>
                  <a:cubicBezTo>
                    <a:pt x="35290" y="123892"/>
                    <a:pt x="5058" y="100931"/>
                    <a:pt x="550" y="68114"/>
                  </a:cubicBezTo>
                  <a:close/>
                </a:path>
              </a:pathLst>
            </a:custGeom>
            <a:solidFill>
              <a:schemeClr val="lt1">
                <a:alpha val="10588"/>
              </a:schemeClr>
            </a:solidFill>
            <a:ln>
              <a:noFill/>
            </a:ln>
          </p:spPr>
          <p:txBody>
            <a:bodyPr wrap="square" lIns="38100" tIns="38100" rIns="38100" bIns="38100" anchor="ctr"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Avenir"/>
                <a:ea typeface="Avenir"/>
                <a:cs typeface="Avenir"/>
                <a:sym typeface="Avenir"/>
              </a:endParaRPr>
            </a:p>
          </p:txBody>
        </p:sp>
        <p:sp>
          <p:nvSpPr>
            <p:cNvPr id="520" name="Shape 520"/>
            <p:cNvSpPr/>
            <p:nvPr/>
          </p:nvSpPr>
          <p:spPr>
            <a:xfrm>
              <a:off x="4581639" y="2059876"/>
              <a:ext cx="138300" cy="138300"/>
            </a:xfrm>
            <a:custGeom>
              <a:avLst/>
              <a:gdLst/>
              <a:ahLst/>
              <a:cxnLst/>
              <a:rect l="0" t="0" r="0" b="0"/>
              <a:pathLst>
                <a:path w="120000" h="120000" extrusionOk="0">
                  <a:moveTo>
                    <a:pt x="568" y="68090"/>
                  </a:moveTo>
                  <a:cubicBezTo>
                    <a:pt x="-3941" y="35259"/>
                    <a:pt x="19028" y="5015"/>
                    <a:pt x="51924" y="568"/>
                  </a:cubicBezTo>
                  <a:cubicBezTo>
                    <a:pt x="84695" y="-3943"/>
                    <a:pt x="114998" y="19083"/>
                    <a:pt x="119449" y="51914"/>
                  </a:cubicBezTo>
                  <a:cubicBezTo>
                    <a:pt x="123900" y="84746"/>
                    <a:pt x="100930" y="114990"/>
                    <a:pt x="68099" y="119437"/>
                  </a:cubicBezTo>
                  <a:cubicBezTo>
                    <a:pt x="35263" y="123949"/>
                    <a:pt x="5078" y="100922"/>
                    <a:pt x="568" y="68090"/>
                  </a:cubicBezTo>
                  <a:close/>
                </a:path>
              </a:pathLst>
            </a:custGeom>
            <a:solidFill>
              <a:schemeClr val="lt1">
                <a:alpha val="10588"/>
              </a:schemeClr>
            </a:solidFill>
            <a:ln>
              <a:noFill/>
            </a:ln>
          </p:spPr>
          <p:txBody>
            <a:bodyPr wrap="square" lIns="38100" tIns="38100" rIns="38100" bIns="38100" anchor="ctr"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Avenir"/>
                <a:ea typeface="Avenir"/>
                <a:cs typeface="Avenir"/>
                <a:sym typeface="Avenir"/>
              </a:endParaRPr>
            </a:p>
          </p:txBody>
        </p:sp>
        <p:sp>
          <p:nvSpPr>
            <p:cNvPr id="521" name="Shape 521"/>
            <p:cNvSpPr/>
            <p:nvPr/>
          </p:nvSpPr>
          <p:spPr>
            <a:xfrm>
              <a:off x="5434003" y="3125333"/>
              <a:ext cx="138300" cy="138300"/>
            </a:xfrm>
            <a:custGeom>
              <a:avLst/>
              <a:gdLst/>
              <a:ahLst/>
              <a:cxnLst/>
              <a:rect l="0" t="0" r="0" b="0"/>
              <a:pathLst>
                <a:path w="120000" h="120000" extrusionOk="0">
                  <a:moveTo>
                    <a:pt x="562" y="68141"/>
                  </a:moveTo>
                  <a:cubicBezTo>
                    <a:pt x="-3947" y="35245"/>
                    <a:pt x="19081" y="5001"/>
                    <a:pt x="51853" y="550"/>
                  </a:cubicBezTo>
                  <a:cubicBezTo>
                    <a:pt x="84748" y="-3900"/>
                    <a:pt x="114992" y="19069"/>
                    <a:pt x="119443" y="51900"/>
                  </a:cubicBezTo>
                  <a:cubicBezTo>
                    <a:pt x="123894" y="84736"/>
                    <a:pt x="100924" y="114981"/>
                    <a:pt x="68093" y="119431"/>
                  </a:cubicBezTo>
                  <a:cubicBezTo>
                    <a:pt x="35257" y="123941"/>
                    <a:pt x="5072" y="100912"/>
                    <a:pt x="562" y="68141"/>
                  </a:cubicBezTo>
                  <a:close/>
                </a:path>
              </a:pathLst>
            </a:custGeom>
            <a:solidFill>
              <a:schemeClr val="lt1">
                <a:alpha val="10588"/>
              </a:schemeClr>
            </a:solidFill>
            <a:ln>
              <a:noFill/>
            </a:ln>
          </p:spPr>
          <p:txBody>
            <a:bodyPr wrap="square" lIns="38100" tIns="38100" rIns="38100" bIns="38100" anchor="ctr"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Avenir"/>
                <a:ea typeface="Avenir"/>
                <a:cs typeface="Avenir"/>
                <a:sym typeface="Avenir"/>
              </a:endParaRPr>
            </a:p>
          </p:txBody>
        </p:sp>
        <p:sp>
          <p:nvSpPr>
            <p:cNvPr id="522" name="Shape 522"/>
            <p:cNvSpPr/>
            <p:nvPr/>
          </p:nvSpPr>
          <p:spPr>
            <a:xfrm>
              <a:off x="5718126" y="3196360"/>
              <a:ext cx="138599" cy="138300"/>
            </a:xfrm>
            <a:custGeom>
              <a:avLst/>
              <a:gdLst/>
              <a:ahLst/>
              <a:cxnLst/>
              <a:rect l="0" t="0" r="0" b="0"/>
              <a:pathLst>
                <a:path w="120000" h="120000" extrusionOk="0">
                  <a:moveTo>
                    <a:pt x="550" y="68144"/>
                  </a:moveTo>
                  <a:cubicBezTo>
                    <a:pt x="-3898" y="35306"/>
                    <a:pt x="19062" y="5001"/>
                    <a:pt x="51879" y="550"/>
                  </a:cubicBezTo>
                  <a:cubicBezTo>
                    <a:pt x="84703" y="-3900"/>
                    <a:pt x="114935" y="19070"/>
                    <a:pt x="119443" y="51902"/>
                  </a:cubicBezTo>
                  <a:cubicBezTo>
                    <a:pt x="123892" y="84741"/>
                    <a:pt x="100931" y="114986"/>
                    <a:pt x="68114" y="119437"/>
                  </a:cubicBezTo>
                  <a:cubicBezTo>
                    <a:pt x="35290" y="123947"/>
                    <a:pt x="4999" y="100858"/>
                    <a:pt x="550" y="68144"/>
                  </a:cubicBezTo>
                  <a:close/>
                </a:path>
              </a:pathLst>
            </a:custGeom>
            <a:solidFill>
              <a:schemeClr val="lt1">
                <a:alpha val="10588"/>
              </a:schemeClr>
            </a:solidFill>
            <a:ln>
              <a:noFill/>
            </a:ln>
          </p:spPr>
          <p:txBody>
            <a:bodyPr wrap="square" lIns="38100" tIns="38100" rIns="38100" bIns="38100" anchor="ctr"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Avenir"/>
                <a:ea typeface="Avenir"/>
                <a:cs typeface="Avenir"/>
                <a:sym typeface="Avenir"/>
              </a:endParaRPr>
            </a:p>
          </p:txBody>
        </p:sp>
        <p:sp>
          <p:nvSpPr>
            <p:cNvPr id="523" name="Shape 523"/>
            <p:cNvSpPr/>
            <p:nvPr/>
          </p:nvSpPr>
          <p:spPr>
            <a:xfrm>
              <a:off x="5505035" y="1633695"/>
              <a:ext cx="138599" cy="138300"/>
            </a:xfrm>
            <a:custGeom>
              <a:avLst/>
              <a:gdLst/>
              <a:ahLst/>
              <a:cxnLst/>
              <a:rect l="0" t="0" r="0" b="0"/>
              <a:pathLst>
                <a:path w="120000" h="120000" extrusionOk="0">
                  <a:moveTo>
                    <a:pt x="550" y="68087"/>
                  </a:moveTo>
                  <a:cubicBezTo>
                    <a:pt x="-3898" y="35250"/>
                    <a:pt x="19062" y="4999"/>
                    <a:pt x="51879" y="550"/>
                  </a:cubicBezTo>
                  <a:cubicBezTo>
                    <a:pt x="84703" y="-3899"/>
                    <a:pt x="114994" y="19075"/>
                    <a:pt x="119443" y="51912"/>
                  </a:cubicBezTo>
                  <a:cubicBezTo>
                    <a:pt x="123892" y="84689"/>
                    <a:pt x="100931" y="115000"/>
                    <a:pt x="68114" y="119449"/>
                  </a:cubicBezTo>
                  <a:cubicBezTo>
                    <a:pt x="35290" y="123899"/>
                    <a:pt x="5058" y="100924"/>
                    <a:pt x="550" y="68087"/>
                  </a:cubicBezTo>
                  <a:close/>
                </a:path>
              </a:pathLst>
            </a:custGeom>
            <a:solidFill>
              <a:schemeClr val="lt1">
                <a:alpha val="10588"/>
              </a:schemeClr>
            </a:solidFill>
            <a:ln>
              <a:noFill/>
            </a:ln>
          </p:spPr>
          <p:txBody>
            <a:bodyPr wrap="square" lIns="38100" tIns="38100" rIns="38100" bIns="38100" anchor="ctr"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Avenir"/>
                <a:ea typeface="Avenir"/>
                <a:cs typeface="Avenir"/>
                <a:sym typeface="Avenir"/>
              </a:endParaRPr>
            </a:p>
          </p:txBody>
        </p:sp>
        <p:sp>
          <p:nvSpPr>
            <p:cNvPr id="524" name="Shape 524"/>
            <p:cNvSpPr/>
            <p:nvPr/>
          </p:nvSpPr>
          <p:spPr>
            <a:xfrm>
              <a:off x="5505035" y="7458178"/>
              <a:ext cx="138300" cy="138300"/>
            </a:xfrm>
            <a:custGeom>
              <a:avLst/>
              <a:gdLst/>
              <a:ahLst/>
              <a:cxnLst/>
              <a:rect l="0" t="0" r="0" b="0"/>
              <a:pathLst>
                <a:path w="120000" h="120000" extrusionOk="0">
                  <a:moveTo>
                    <a:pt x="550" y="68120"/>
                  </a:moveTo>
                  <a:cubicBezTo>
                    <a:pt x="-3900" y="35271"/>
                    <a:pt x="19069" y="5015"/>
                    <a:pt x="51900" y="562"/>
                  </a:cubicBezTo>
                  <a:cubicBezTo>
                    <a:pt x="84736" y="-3949"/>
                    <a:pt x="114921" y="19089"/>
                    <a:pt x="119431" y="51873"/>
                  </a:cubicBezTo>
                  <a:cubicBezTo>
                    <a:pt x="123941" y="84722"/>
                    <a:pt x="100912" y="114979"/>
                    <a:pt x="68075" y="119431"/>
                  </a:cubicBezTo>
                  <a:cubicBezTo>
                    <a:pt x="35245" y="123943"/>
                    <a:pt x="5001" y="100904"/>
                    <a:pt x="550" y="68120"/>
                  </a:cubicBezTo>
                  <a:close/>
                </a:path>
              </a:pathLst>
            </a:custGeom>
            <a:solidFill>
              <a:schemeClr val="lt1">
                <a:alpha val="10588"/>
              </a:schemeClr>
            </a:solidFill>
            <a:ln>
              <a:noFill/>
            </a:ln>
          </p:spPr>
          <p:txBody>
            <a:bodyPr wrap="square" lIns="38100" tIns="38100" rIns="38100" bIns="38100" anchor="ctr"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Avenir"/>
                <a:ea typeface="Avenir"/>
                <a:cs typeface="Avenir"/>
                <a:sym typeface="Avenir"/>
              </a:endParaRPr>
            </a:p>
          </p:txBody>
        </p:sp>
        <p:sp>
          <p:nvSpPr>
            <p:cNvPr id="525" name="Shape 525"/>
            <p:cNvSpPr/>
            <p:nvPr/>
          </p:nvSpPr>
          <p:spPr>
            <a:xfrm>
              <a:off x="2095577" y="3196360"/>
              <a:ext cx="138300" cy="138599"/>
            </a:xfrm>
            <a:custGeom>
              <a:avLst/>
              <a:gdLst/>
              <a:ahLst/>
              <a:cxnLst/>
              <a:rect l="0" t="0" r="0" b="0"/>
              <a:pathLst>
                <a:path w="120000" h="120000" extrusionOk="0">
                  <a:moveTo>
                    <a:pt x="556" y="68114"/>
                  </a:moveTo>
                  <a:cubicBezTo>
                    <a:pt x="-3923" y="35290"/>
                    <a:pt x="19049" y="5058"/>
                    <a:pt x="51886" y="550"/>
                  </a:cubicBezTo>
                  <a:cubicBezTo>
                    <a:pt x="84718" y="-3898"/>
                    <a:pt x="114969" y="19062"/>
                    <a:pt x="119449" y="51879"/>
                  </a:cubicBezTo>
                  <a:cubicBezTo>
                    <a:pt x="123899" y="84703"/>
                    <a:pt x="100927" y="114935"/>
                    <a:pt x="68089" y="119443"/>
                  </a:cubicBezTo>
                  <a:cubicBezTo>
                    <a:pt x="35257" y="123892"/>
                    <a:pt x="5006" y="100931"/>
                    <a:pt x="556" y="68114"/>
                  </a:cubicBezTo>
                  <a:close/>
                </a:path>
              </a:pathLst>
            </a:custGeom>
            <a:solidFill>
              <a:schemeClr val="lt1">
                <a:alpha val="10588"/>
              </a:schemeClr>
            </a:solidFill>
            <a:ln>
              <a:noFill/>
            </a:ln>
          </p:spPr>
          <p:txBody>
            <a:bodyPr wrap="square" lIns="38100" tIns="38100" rIns="38100" bIns="38100" anchor="ctr"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Avenir"/>
                <a:ea typeface="Avenir"/>
                <a:cs typeface="Avenir"/>
                <a:sym typeface="Avenir"/>
              </a:endParaRPr>
            </a:p>
          </p:txBody>
        </p:sp>
        <p:sp>
          <p:nvSpPr>
            <p:cNvPr id="526" name="Shape 526"/>
            <p:cNvSpPr/>
            <p:nvPr/>
          </p:nvSpPr>
          <p:spPr>
            <a:xfrm>
              <a:off x="5220912" y="5043151"/>
              <a:ext cx="138599" cy="138599"/>
            </a:xfrm>
            <a:custGeom>
              <a:avLst/>
              <a:gdLst/>
              <a:ahLst/>
              <a:cxnLst/>
              <a:rect l="0" t="0" r="0" b="0"/>
              <a:pathLst>
                <a:path w="120000" h="120000" extrusionOk="0">
                  <a:moveTo>
                    <a:pt x="550" y="68064"/>
                  </a:moveTo>
                  <a:cubicBezTo>
                    <a:pt x="-3898" y="35304"/>
                    <a:pt x="19062" y="5013"/>
                    <a:pt x="51879" y="568"/>
                  </a:cubicBezTo>
                  <a:cubicBezTo>
                    <a:pt x="84703" y="-3941"/>
                    <a:pt x="114935" y="19075"/>
                    <a:pt x="119443" y="51894"/>
                  </a:cubicBezTo>
                  <a:cubicBezTo>
                    <a:pt x="123892" y="84713"/>
                    <a:pt x="100931" y="114945"/>
                    <a:pt x="68049" y="119455"/>
                  </a:cubicBezTo>
                  <a:cubicBezTo>
                    <a:pt x="35290" y="123900"/>
                    <a:pt x="4999" y="100882"/>
                    <a:pt x="550" y="68064"/>
                  </a:cubicBezTo>
                  <a:close/>
                </a:path>
              </a:pathLst>
            </a:custGeom>
            <a:solidFill>
              <a:schemeClr val="lt1">
                <a:alpha val="10588"/>
              </a:schemeClr>
            </a:solidFill>
            <a:ln>
              <a:noFill/>
            </a:ln>
          </p:spPr>
          <p:txBody>
            <a:bodyPr wrap="square" lIns="38100" tIns="38100" rIns="38100" bIns="38100" anchor="ctr"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Avenir"/>
                <a:ea typeface="Avenir"/>
                <a:cs typeface="Avenir"/>
                <a:sym typeface="Avenir"/>
              </a:endParaRPr>
            </a:p>
          </p:txBody>
        </p:sp>
      </p:grpSp>
      <p:sp>
        <p:nvSpPr>
          <p:cNvPr id="527" name="Shape 527"/>
          <p:cNvSpPr txBox="1"/>
          <p:nvPr/>
        </p:nvSpPr>
        <p:spPr>
          <a:xfrm>
            <a:off x="501846" y="5357191"/>
            <a:ext cx="7605833" cy="584774"/>
          </a:xfrm>
          <a:prstGeom prst="rect">
            <a:avLst/>
          </a:prstGeom>
          <a:noFill/>
          <a:ln>
            <a:noFill/>
          </a:ln>
        </p:spPr>
        <p:txBody>
          <a:bodyPr wrap="square" lIns="91425" tIns="45700" rIns="91425" bIns="45700" anchor="t" anchorCtr="0">
            <a:noAutofit/>
          </a:bodyPr>
          <a:lstStyle/>
          <a:p>
            <a:pPr marL="0" marR="0" lvl="0" indent="0" algn="l" rtl="0">
              <a:lnSpc>
                <a:spcPct val="100000"/>
              </a:lnSpc>
              <a:spcBef>
                <a:spcPts val="0"/>
              </a:spcBef>
              <a:spcAft>
                <a:spcPts val="0"/>
              </a:spcAft>
              <a:buClr>
                <a:schemeClr val="lt1"/>
              </a:buClr>
              <a:buSzPct val="25000"/>
              <a:buFont typeface="Avenir"/>
              <a:buNone/>
            </a:pPr>
            <a:r>
              <a:rPr lang="en-US" sz="4000" b="1" i="0" u="none" strike="noStrike" cap="none" dirty="0">
                <a:solidFill>
                  <a:schemeClr val="lt1"/>
                </a:solidFill>
                <a:latin typeface="Avenir"/>
                <a:ea typeface="Avenir"/>
                <a:cs typeface="Avenir"/>
                <a:sym typeface="Avenir"/>
              </a:rPr>
              <a:t>AI </a:t>
            </a:r>
            <a:r>
              <a:rPr lang="en-US" sz="4000" b="1" dirty="0" smtClean="0">
                <a:solidFill>
                  <a:schemeClr val="lt1"/>
                </a:solidFill>
                <a:latin typeface="Avenir"/>
                <a:ea typeface="Avenir"/>
                <a:cs typeface="Avenir"/>
                <a:sym typeface="Avenir"/>
              </a:rPr>
              <a:t>in</a:t>
            </a:r>
            <a:r>
              <a:rPr lang="en-US" sz="4000" b="1" i="0" u="none" strike="noStrike" cap="none" dirty="0" smtClean="0">
                <a:solidFill>
                  <a:schemeClr val="lt1"/>
                </a:solidFill>
                <a:latin typeface="Avenir"/>
                <a:ea typeface="Avenir"/>
                <a:cs typeface="Avenir"/>
                <a:sym typeface="Avenir"/>
              </a:rPr>
              <a:t> </a:t>
            </a:r>
            <a:r>
              <a:rPr lang="en-US" sz="4000" b="1" i="0" u="none" strike="noStrike" cap="none" dirty="0">
                <a:solidFill>
                  <a:schemeClr val="lt1"/>
                </a:solidFill>
                <a:latin typeface="Avenir"/>
                <a:ea typeface="Avenir"/>
                <a:cs typeface="Avenir"/>
                <a:sym typeface="Avenir"/>
              </a:rPr>
              <a:t>the </a:t>
            </a:r>
            <a:r>
              <a:rPr lang="en-US" sz="4000" b="1" i="0" u="none" strike="noStrike" cap="none" dirty="0" smtClean="0">
                <a:solidFill>
                  <a:schemeClr val="lt1"/>
                </a:solidFill>
                <a:latin typeface="Avenir"/>
                <a:ea typeface="Avenir"/>
                <a:cs typeface="Avenir"/>
                <a:sym typeface="Avenir"/>
              </a:rPr>
              <a:t>world of Big Data</a:t>
            </a:r>
            <a:endParaRPr lang="en-US" sz="4000" b="1" i="0" u="none" strike="noStrike" cap="none" dirty="0">
              <a:solidFill>
                <a:schemeClr val="lt1"/>
              </a:solidFill>
              <a:latin typeface="Avenir"/>
              <a:ea typeface="Avenir"/>
              <a:cs typeface="Avenir"/>
              <a:sym typeface="Aveni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31"/>
        <p:cNvGrpSpPr/>
        <p:nvPr/>
      </p:nvGrpSpPr>
      <p:grpSpPr>
        <a:xfrm>
          <a:off x="0" y="0"/>
          <a:ext cx="0" cy="0"/>
          <a:chOff x="0" y="0"/>
          <a:chExt cx="0" cy="0"/>
        </a:xfrm>
      </p:grpSpPr>
      <p:sp>
        <p:nvSpPr>
          <p:cNvPr id="532" name="Shape 532"/>
          <p:cNvSpPr/>
          <p:nvPr/>
        </p:nvSpPr>
        <p:spPr>
          <a:xfrm>
            <a:off x="0" y="3116199"/>
            <a:ext cx="12192000" cy="2934585"/>
          </a:xfrm>
          <a:prstGeom prst="rect">
            <a:avLst/>
          </a:prstGeom>
          <a:solidFill>
            <a:srgbClr val="FBFBFB"/>
          </a:solidFill>
          <a:ln w="12700" cap="flat" cmpd="sng">
            <a:solidFill>
              <a:srgbClr val="EFEFEF"/>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Avenir"/>
              <a:ea typeface="Avenir"/>
              <a:cs typeface="Avenir"/>
              <a:sym typeface="Avenir"/>
            </a:endParaRPr>
          </a:p>
        </p:txBody>
      </p:sp>
      <p:sp>
        <p:nvSpPr>
          <p:cNvPr id="533" name="Shape 533"/>
          <p:cNvSpPr txBox="1">
            <a:spLocks noGrp="1"/>
          </p:cNvSpPr>
          <p:nvPr>
            <p:ph type="ftr" idx="11"/>
          </p:nvPr>
        </p:nvSpPr>
        <p:spPr>
          <a:xfrm>
            <a:off x="4659823" y="6463442"/>
            <a:ext cx="2872352" cy="394557"/>
          </a:xfrm>
          <a:prstGeom prst="rect">
            <a:avLst/>
          </a:prstGeom>
          <a:no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888888"/>
              </a:buClr>
              <a:buSzPct val="25000"/>
              <a:buFont typeface="Avenir"/>
              <a:buNone/>
            </a:pPr>
            <a:r>
              <a:rPr lang="en-US" sz="1050" b="0" i="0" u="none" strike="noStrike" cap="none">
                <a:solidFill>
                  <a:srgbClr val="888888"/>
                </a:solidFill>
                <a:latin typeface="Avenir"/>
                <a:ea typeface="Avenir"/>
                <a:cs typeface="Avenir"/>
                <a:sym typeface="Avenir"/>
              </a:rPr>
              <a:t>MindBridge™ Analytics Inc. Confidential</a:t>
            </a:r>
          </a:p>
        </p:txBody>
      </p:sp>
      <p:sp>
        <p:nvSpPr>
          <p:cNvPr id="534" name="Shape 534"/>
          <p:cNvSpPr txBox="1"/>
          <p:nvPr/>
        </p:nvSpPr>
        <p:spPr>
          <a:xfrm>
            <a:off x="8270928" y="6463442"/>
            <a:ext cx="3755756" cy="394557"/>
          </a:xfrm>
          <a:prstGeom prst="rect">
            <a:avLst/>
          </a:prstGeom>
          <a:no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7F7F7F"/>
              </a:buClr>
              <a:buSzPct val="25000"/>
              <a:buFont typeface="Avenir"/>
              <a:buNone/>
            </a:pPr>
            <a:r>
              <a:rPr lang="en-US" sz="1050" b="0" i="0" u="none" strike="noStrike" cap="none">
                <a:solidFill>
                  <a:srgbClr val="7F7F7F"/>
                </a:solidFill>
                <a:latin typeface="Avenir"/>
                <a:ea typeface="Avenir"/>
                <a:cs typeface="Avenir"/>
                <a:sym typeface="Avenir"/>
              </a:rPr>
              <a:t>* US - AU-C Section 240 / Canada - CAS 240 / UK - ISA 240</a:t>
            </a:r>
          </a:p>
        </p:txBody>
      </p:sp>
      <p:sp>
        <p:nvSpPr>
          <p:cNvPr id="535" name="Shape 535"/>
          <p:cNvSpPr txBox="1"/>
          <p:nvPr/>
        </p:nvSpPr>
        <p:spPr>
          <a:xfrm>
            <a:off x="782564" y="645339"/>
            <a:ext cx="9055510" cy="3046988"/>
          </a:xfrm>
          <a:prstGeom prst="rect">
            <a:avLst/>
          </a:prstGeom>
          <a:noFill/>
          <a:ln>
            <a:noFill/>
          </a:ln>
        </p:spPr>
        <p:txBody>
          <a:bodyPr wrap="square"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Arial"/>
              <a:buNone/>
            </a:pPr>
            <a:r>
              <a:rPr lang="en-US" sz="4000" b="1" i="0" u="none" strike="noStrike" cap="none">
                <a:solidFill>
                  <a:schemeClr val="dk1"/>
                </a:solidFill>
                <a:latin typeface="Arial"/>
                <a:ea typeface="Arial"/>
                <a:cs typeface="Arial"/>
                <a:sym typeface="Arial"/>
              </a:rPr>
              <a:t>68% of CEOs believe data and analytics will generate the greatest return on stakeholder value</a:t>
            </a:r>
          </a:p>
          <a:p>
            <a:pPr marL="0" marR="0" lvl="0" indent="0" algn="l" rtl="0">
              <a:lnSpc>
                <a:spcPct val="100000"/>
              </a:lnSpc>
              <a:spcBef>
                <a:spcPts val="0"/>
              </a:spcBef>
              <a:spcAft>
                <a:spcPts val="0"/>
              </a:spcAft>
              <a:buClr>
                <a:srgbClr val="000000"/>
              </a:buClr>
              <a:buFont typeface="Arial"/>
              <a:buNone/>
            </a:pPr>
            <a:endParaRPr sz="36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Font typeface="Arial"/>
              <a:buNone/>
            </a:pPr>
            <a:endParaRPr sz="3600" b="0" i="0" u="none" strike="noStrike" cap="none">
              <a:solidFill>
                <a:schemeClr val="dk1"/>
              </a:solidFill>
              <a:latin typeface="Arial"/>
              <a:ea typeface="Arial"/>
              <a:cs typeface="Arial"/>
              <a:sym typeface="Arial"/>
            </a:endParaRPr>
          </a:p>
        </p:txBody>
      </p:sp>
      <p:pic>
        <p:nvPicPr>
          <p:cNvPr id="536" name="Shape 536"/>
          <p:cNvPicPr preferRelativeResize="0"/>
          <p:nvPr/>
        </p:nvPicPr>
        <p:blipFill rotWithShape="1">
          <a:blip r:embed="rId3">
            <a:alphaModFix/>
          </a:blip>
          <a:srcRect/>
          <a:stretch/>
        </p:blipFill>
        <p:spPr>
          <a:xfrm>
            <a:off x="9034589" y="3145782"/>
            <a:ext cx="1586049" cy="2074221"/>
          </a:xfrm>
          <a:prstGeom prst="rect">
            <a:avLst/>
          </a:prstGeom>
          <a:noFill/>
          <a:ln>
            <a:noFill/>
          </a:ln>
        </p:spPr>
      </p:pic>
      <p:sp>
        <p:nvSpPr>
          <p:cNvPr id="537" name="Shape 537"/>
          <p:cNvSpPr/>
          <p:nvPr/>
        </p:nvSpPr>
        <p:spPr>
          <a:xfrm>
            <a:off x="1262650" y="2970050"/>
            <a:ext cx="6410357" cy="2769988"/>
          </a:xfrm>
          <a:prstGeom prst="rect">
            <a:avLst/>
          </a:prstGeom>
          <a:noFill/>
          <a:ln>
            <a:noFill/>
          </a:ln>
        </p:spPr>
        <p:txBody>
          <a:bodyPr wrap="square"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1"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Font typeface="Arial"/>
              <a:buNone/>
            </a:pPr>
            <a:endParaRPr sz="2000" b="0" i="1"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ct val="25000"/>
              <a:buFont typeface="Arial"/>
              <a:buNone/>
            </a:pPr>
            <a:r>
              <a:rPr lang="en-US" sz="1400" b="0" i="1" u="none" strike="noStrike" cap="none">
                <a:solidFill>
                  <a:schemeClr val="dk1"/>
                </a:solidFill>
                <a:latin typeface="Arial"/>
                <a:ea typeface="Arial"/>
                <a:cs typeface="Arial"/>
                <a:sym typeface="Arial"/>
              </a:rPr>
              <a:t>“The major trend that all industries face is the impact of technology on every single aspect of a company. Whether it’s enhanced intelligence, from big data analysis to help managing marketing, risk, product creation, or assessment of ideas … technology is </a:t>
            </a:r>
            <a:r>
              <a:rPr lang="en-US" sz="1400" b="0" i="1" u="sng" strike="noStrike" cap="none">
                <a:solidFill>
                  <a:schemeClr val="dk1"/>
                </a:solidFill>
                <a:latin typeface="Arial"/>
                <a:ea typeface="Arial"/>
                <a:cs typeface="Arial"/>
                <a:sym typeface="Arial"/>
              </a:rPr>
              <a:t>going to lead to sea changes in how companies are organized</a:t>
            </a:r>
            <a:r>
              <a:rPr lang="en-US" sz="1400" b="0" i="1" u="none" strike="noStrike" cap="none">
                <a:solidFill>
                  <a:schemeClr val="dk1"/>
                </a:solidFill>
                <a:latin typeface="Arial"/>
                <a:ea typeface="Arial"/>
                <a:cs typeface="Arial"/>
                <a:sym typeface="Arial"/>
              </a:rPr>
              <a:t> and run across all industries”</a:t>
            </a:r>
          </a:p>
          <a:p>
            <a:pPr marL="0" marR="0" lvl="0" indent="0" algn="l" rtl="0">
              <a:lnSpc>
                <a:spcPct val="100000"/>
              </a:lnSpc>
              <a:spcBef>
                <a:spcPts val="0"/>
              </a:spcBef>
              <a:spcAft>
                <a:spcPts val="0"/>
              </a:spcAft>
              <a:buClr>
                <a:srgbClr val="000000"/>
              </a:buClr>
              <a:buFont typeface="Arial"/>
              <a:buNone/>
            </a:pPr>
            <a:endParaRPr sz="14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ct val="25000"/>
              <a:buFont typeface="Arial"/>
              <a:buNone/>
            </a:pPr>
            <a:r>
              <a:rPr lang="en-US" sz="1400" b="0" i="0" u="none" strike="noStrike" cap="none">
                <a:solidFill>
                  <a:schemeClr val="dk1"/>
                </a:solidFill>
                <a:latin typeface="Arial"/>
                <a:ea typeface="Arial"/>
                <a:cs typeface="Arial"/>
                <a:sym typeface="Arial"/>
              </a:rPr>
              <a:t>Brian Moynihan Chief Executive Officer, Bank of America Corporation, US</a:t>
            </a:r>
          </a:p>
          <a:p>
            <a:pPr marL="0" marR="0" lvl="0" indent="0" algn="l" rtl="0">
              <a:lnSpc>
                <a:spcPct val="100000"/>
              </a:lnSpc>
              <a:spcBef>
                <a:spcPts val="0"/>
              </a:spcBef>
              <a:spcAft>
                <a:spcPts val="0"/>
              </a:spcAft>
              <a:buClr>
                <a:srgbClr val="000000"/>
              </a:buClr>
              <a:buFont typeface="Arial"/>
              <a:buNone/>
            </a:pPr>
            <a:endParaRPr sz="14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Font typeface="Arial"/>
              <a:buNone/>
            </a:pPr>
            <a:endParaRPr sz="14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Font typeface="Arial"/>
              <a:buNone/>
            </a:pPr>
            <a:endParaRPr sz="1400" b="0" i="0" u="none" strike="noStrike" cap="none">
              <a:solidFill>
                <a:schemeClr val="dk1"/>
              </a:solidFill>
              <a:latin typeface="Arial"/>
              <a:ea typeface="Arial"/>
              <a:cs typeface="Arial"/>
              <a:sym typeface="Arial"/>
            </a:endParaRPr>
          </a:p>
        </p:txBody>
      </p:sp>
      <p:sp>
        <p:nvSpPr>
          <p:cNvPr id="538" name="Shape 538"/>
          <p:cNvSpPr txBox="1"/>
          <p:nvPr/>
        </p:nvSpPr>
        <p:spPr>
          <a:xfrm>
            <a:off x="782564" y="5288896"/>
            <a:ext cx="9844362" cy="1077217"/>
          </a:xfrm>
          <a:prstGeom prst="rect">
            <a:avLst/>
          </a:prstGeom>
          <a:noFill/>
          <a:ln>
            <a:noFill/>
          </a:ln>
        </p:spPr>
        <p:txBody>
          <a:bodyPr wrap="square"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Avenir"/>
              <a:buNone/>
            </a:pPr>
            <a:r>
              <a:rPr lang="en-US" sz="3200" b="0" i="0" u="none" strike="noStrike" cap="none">
                <a:solidFill>
                  <a:schemeClr val="dk1"/>
                </a:solidFill>
                <a:latin typeface="Avenir"/>
                <a:ea typeface="Avenir"/>
                <a:cs typeface="Avenir"/>
                <a:sym typeface="Avenir"/>
              </a:rPr>
              <a:t>Technology and the need for Analytics will drives change..</a:t>
            </a:r>
          </a:p>
          <a:p>
            <a:pPr marL="0" marR="0" lvl="0" indent="0" algn="l" rtl="0">
              <a:lnSpc>
                <a:spcPct val="100000"/>
              </a:lnSpc>
              <a:spcBef>
                <a:spcPts val="0"/>
              </a:spcBef>
              <a:spcAft>
                <a:spcPts val="0"/>
              </a:spcAft>
              <a:buClr>
                <a:srgbClr val="000000"/>
              </a:buClr>
              <a:buFont typeface="Arial"/>
              <a:buNone/>
            </a:pPr>
            <a:endParaRPr sz="3200" b="0" i="0" u="none" strike="noStrike" cap="none">
              <a:solidFill>
                <a:schemeClr val="dk1"/>
              </a:solidFill>
              <a:latin typeface="Avenir"/>
              <a:ea typeface="Avenir"/>
              <a:cs typeface="Avenir"/>
              <a:sym typeface="Avenir"/>
            </a:endParaRPr>
          </a:p>
        </p:txBody>
      </p:sp>
      <p:sp>
        <p:nvSpPr>
          <p:cNvPr id="539" name="Shape 539"/>
          <p:cNvSpPr txBox="1"/>
          <p:nvPr/>
        </p:nvSpPr>
        <p:spPr>
          <a:xfrm>
            <a:off x="3343146" y="6050783"/>
            <a:ext cx="6494929" cy="461664"/>
          </a:xfrm>
          <a:prstGeom prst="rect">
            <a:avLst/>
          </a:prstGeom>
          <a:noFill/>
          <a:ln>
            <a:noFill/>
          </a:ln>
        </p:spPr>
        <p:txBody>
          <a:bodyPr wrap="square"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Arial"/>
              <a:buNone/>
            </a:pPr>
            <a:r>
              <a:rPr lang="en-US" sz="1200" b="0" i="0" u="none" strike="noStrike" cap="none">
                <a:solidFill>
                  <a:schemeClr val="dk1"/>
                </a:solidFill>
                <a:latin typeface="Arial"/>
                <a:ea typeface="Arial"/>
                <a:cs typeface="Arial"/>
                <a:sym typeface="Arial"/>
              </a:rPr>
              <a:t>Source (PwC 19</a:t>
            </a:r>
            <a:r>
              <a:rPr lang="en-US" sz="1200" b="0" i="0" u="none" strike="noStrike" cap="none" baseline="30000">
                <a:solidFill>
                  <a:schemeClr val="dk1"/>
                </a:solidFill>
                <a:latin typeface="Arial"/>
                <a:ea typeface="Arial"/>
                <a:cs typeface="Arial"/>
                <a:sym typeface="Arial"/>
              </a:rPr>
              <a:t>th</a:t>
            </a:r>
            <a:r>
              <a:rPr lang="en-US" sz="1200" b="0" i="0" u="none" strike="noStrike" cap="none">
                <a:solidFill>
                  <a:schemeClr val="dk1"/>
                </a:solidFill>
                <a:latin typeface="Arial"/>
                <a:ea typeface="Arial"/>
                <a:cs typeface="Arial"/>
                <a:sym typeface="Arial"/>
              </a:rPr>
              <a:t> Annual Global CEO Survey Published January 2016)</a:t>
            </a:r>
          </a:p>
          <a:p>
            <a:pPr marL="0" marR="0" lvl="0" indent="0" algn="l" rtl="0">
              <a:lnSpc>
                <a:spcPct val="100000"/>
              </a:lnSpc>
              <a:spcBef>
                <a:spcPts val="0"/>
              </a:spcBef>
              <a:spcAft>
                <a:spcPts val="0"/>
              </a:spcAft>
              <a:buClr>
                <a:schemeClr val="dk1"/>
              </a:buClr>
              <a:buSzPct val="25000"/>
              <a:buFont typeface="Arial"/>
              <a:buNone/>
            </a:pPr>
            <a:r>
              <a:rPr lang="en-US" sz="1200" b="0" i="0" u="none" strike="noStrike" cap="none">
                <a:solidFill>
                  <a:schemeClr val="dk1"/>
                </a:solidFill>
                <a:latin typeface="Arial"/>
                <a:ea typeface="Arial"/>
                <a:cs typeface="Arial"/>
                <a:sym typeface="Arial"/>
              </a:rPr>
              <a:t>Photo © </a:t>
            </a:r>
            <a:r>
              <a:rPr lang="en-US" sz="1200" b="0" i="0" u="sng" strike="noStrike" cap="none">
                <a:solidFill>
                  <a:schemeClr val="hlink"/>
                </a:solidFill>
                <a:latin typeface="Arial"/>
                <a:ea typeface="Arial"/>
                <a:cs typeface="Arial"/>
                <a:sym typeface="Arial"/>
                <a:hlinkClick r:id="rId4"/>
              </a:rPr>
              <a:t>World Economic Forum</a:t>
            </a:r>
            <a:r>
              <a:rPr lang="en-US" sz="1200" b="0" i="0" u="none" strike="noStrike" cap="none">
                <a:solidFill>
                  <a:schemeClr val="dk1"/>
                </a:solidFill>
                <a:latin typeface="Arial"/>
                <a:ea typeface="Arial"/>
                <a:cs typeface="Arial"/>
                <a:sym typeface="Arial"/>
              </a:rPr>
              <a:t>, Photo by Michael Wuertenberg</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43"/>
        <p:cNvGrpSpPr/>
        <p:nvPr/>
      </p:nvGrpSpPr>
      <p:grpSpPr>
        <a:xfrm>
          <a:off x="0" y="0"/>
          <a:ext cx="0" cy="0"/>
          <a:chOff x="0" y="0"/>
          <a:chExt cx="0" cy="0"/>
        </a:xfrm>
      </p:grpSpPr>
      <p:sp>
        <p:nvSpPr>
          <p:cNvPr id="544" name="Shape 544"/>
          <p:cNvSpPr txBox="1">
            <a:spLocks noGrp="1"/>
          </p:cNvSpPr>
          <p:nvPr>
            <p:ph type="ftr" idx="11"/>
          </p:nvPr>
        </p:nvSpPr>
        <p:spPr>
          <a:xfrm>
            <a:off x="4659823" y="6463442"/>
            <a:ext cx="2872352" cy="394557"/>
          </a:xfrm>
          <a:prstGeom prst="rect">
            <a:avLst/>
          </a:prstGeom>
          <a:no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888888"/>
              </a:buClr>
              <a:buSzPct val="25000"/>
              <a:buFont typeface="Avenir"/>
              <a:buNone/>
            </a:pPr>
            <a:r>
              <a:rPr lang="en-US" sz="1050" b="0" i="0" u="none" strike="noStrike" cap="none">
                <a:solidFill>
                  <a:srgbClr val="888888"/>
                </a:solidFill>
                <a:latin typeface="Avenir"/>
                <a:ea typeface="Avenir"/>
                <a:cs typeface="Avenir"/>
                <a:sym typeface="Avenir"/>
              </a:rPr>
              <a:t>MindBridge™ Analytics Inc. Confidential</a:t>
            </a:r>
          </a:p>
        </p:txBody>
      </p:sp>
      <p:pic>
        <p:nvPicPr>
          <p:cNvPr id="545" name="Shape 545"/>
          <p:cNvPicPr preferRelativeResize="0"/>
          <p:nvPr/>
        </p:nvPicPr>
        <p:blipFill rotWithShape="1">
          <a:blip r:embed="rId3">
            <a:alphaModFix/>
          </a:blip>
          <a:srcRect/>
          <a:stretch/>
        </p:blipFill>
        <p:spPr>
          <a:xfrm>
            <a:off x="8259325" y="2912608"/>
            <a:ext cx="3289515" cy="2193010"/>
          </a:xfrm>
          <a:prstGeom prst="rect">
            <a:avLst/>
          </a:prstGeom>
          <a:noFill/>
          <a:ln>
            <a:noFill/>
          </a:ln>
        </p:spPr>
      </p:pic>
      <p:sp>
        <p:nvSpPr>
          <p:cNvPr id="546" name="Shape 546"/>
          <p:cNvSpPr txBox="1"/>
          <p:nvPr/>
        </p:nvSpPr>
        <p:spPr>
          <a:xfrm>
            <a:off x="1500430" y="570579"/>
            <a:ext cx="9055510" cy="3046988"/>
          </a:xfrm>
          <a:prstGeom prst="rect">
            <a:avLst/>
          </a:prstGeom>
          <a:noFill/>
          <a:ln>
            <a:noFill/>
          </a:ln>
        </p:spPr>
        <p:txBody>
          <a:bodyPr wrap="square"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Arial"/>
              <a:buNone/>
            </a:pPr>
            <a:r>
              <a:rPr lang="en-US" sz="4000" b="1" i="0" u="none" strike="noStrike" cap="none">
                <a:solidFill>
                  <a:schemeClr val="dk1"/>
                </a:solidFill>
                <a:latin typeface="Arial"/>
                <a:ea typeface="Arial"/>
                <a:cs typeface="Arial"/>
                <a:sym typeface="Arial"/>
              </a:rPr>
              <a:t>This is the end of ‘tech companies’ … only ‘companies’, steeped in technology will survive</a:t>
            </a:r>
          </a:p>
          <a:p>
            <a:pPr marL="0" marR="0" lvl="0" indent="0" algn="l" rtl="0">
              <a:lnSpc>
                <a:spcPct val="100000"/>
              </a:lnSpc>
              <a:spcBef>
                <a:spcPts val="0"/>
              </a:spcBef>
              <a:spcAft>
                <a:spcPts val="0"/>
              </a:spcAft>
              <a:buClr>
                <a:srgbClr val="000000"/>
              </a:buClr>
              <a:buFont typeface="Arial"/>
              <a:buNone/>
            </a:pPr>
            <a:endParaRPr sz="36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Font typeface="Arial"/>
              <a:buNone/>
            </a:pPr>
            <a:endParaRPr sz="3600" b="0" i="0" u="none" strike="noStrike" cap="none">
              <a:solidFill>
                <a:schemeClr val="dk1"/>
              </a:solidFill>
              <a:latin typeface="Arial"/>
              <a:ea typeface="Arial"/>
              <a:cs typeface="Arial"/>
              <a:sym typeface="Arial"/>
            </a:endParaRPr>
          </a:p>
        </p:txBody>
      </p:sp>
      <p:sp>
        <p:nvSpPr>
          <p:cNvPr id="547" name="Shape 547"/>
          <p:cNvSpPr txBox="1"/>
          <p:nvPr/>
        </p:nvSpPr>
        <p:spPr>
          <a:xfrm>
            <a:off x="1406349" y="2665847"/>
            <a:ext cx="6673865" cy="1969769"/>
          </a:xfrm>
          <a:prstGeom prst="rect">
            <a:avLst/>
          </a:prstGeom>
          <a:noFill/>
          <a:ln>
            <a:noFill/>
          </a:ln>
        </p:spPr>
        <p:txBody>
          <a:bodyPr wrap="square"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Arial"/>
              <a:buNone/>
            </a:pPr>
            <a:r>
              <a:rPr lang="en-US" sz="1400" b="0" i="0" u="none" strike="noStrike" cap="none">
                <a:solidFill>
                  <a:schemeClr val="dk1"/>
                </a:solidFill>
                <a:latin typeface="Arial"/>
                <a:ea typeface="Arial"/>
                <a:cs typeface="Arial"/>
                <a:sym typeface="Arial"/>
              </a:rPr>
              <a:t>Naval Ravikant commented, </a:t>
            </a:r>
            <a:br>
              <a:rPr lang="en-US" sz="1400" b="0" i="0" u="none" strike="noStrike" cap="none">
                <a:solidFill>
                  <a:schemeClr val="dk1"/>
                </a:solidFill>
                <a:latin typeface="Arial"/>
                <a:ea typeface="Arial"/>
                <a:cs typeface="Arial"/>
                <a:sym typeface="Arial"/>
              </a:rPr>
            </a:br>
            <a:r>
              <a:rPr lang="en-US" sz="2400" b="0" i="0" u="none" strike="noStrike" cap="none">
                <a:solidFill>
                  <a:schemeClr val="dk1"/>
                </a:solidFill>
                <a:latin typeface="Arial"/>
                <a:ea typeface="Arial"/>
                <a:cs typeface="Arial"/>
                <a:sym typeface="Arial"/>
              </a:rPr>
              <a:t>“Competing without software is like competing without electricity.” </a:t>
            </a:r>
            <a:r>
              <a:rPr lang="en-US" sz="1400" b="0" i="0" u="none" strike="noStrike" cap="none">
                <a:solidFill>
                  <a:schemeClr val="dk1"/>
                </a:solidFill>
                <a:latin typeface="Arial"/>
                <a:ea typeface="Arial"/>
                <a:cs typeface="Arial"/>
                <a:sym typeface="Arial"/>
              </a:rPr>
              <a:t>The rise of the </a:t>
            </a:r>
            <a:r>
              <a:rPr lang="en-US" sz="2800" b="1" i="0" u="none" strike="noStrike" cap="none">
                <a:solidFill>
                  <a:schemeClr val="dk1"/>
                </a:solidFill>
                <a:latin typeface="Arial"/>
                <a:ea typeface="Arial"/>
                <a:cs typeface="Arial"/>
                <a:sym typeface="Arial"/>
              </a:rPr>
              <a:t>Data era</a:t>
            </a:r>
            <a:r>
              <a:rPr lang="en-US" sz="1400" b="0" i="0" u="none" strike="noStrike" cap="none">
                <a:solidFill>
                  <a:schemeClr val="dk1"/>
                </a:solidFill>
                <a:latin typeface="Arial"/>
                <a:ea typeface="Arial"/>
                <a:cs typeface="Arial"/>
                <a:sym typeface="Arial"/>
              </a:rPr>
              <a:t>, coupled with software and connected device sprawl, creates an opportunity for some companies to outperform others. Those who figure out how to apply this advantage will drive unprecedented wealth creation and comprise the new S&amp;P 500.</a:t>
            </a:r>
          </a:p>
        </p:txBody>
      </p:sp>
      <p:sp>
        <p:nvSpPr>
          <p:cNvPr id="548" name="Shape 548"/>
          <p:cNvSpPr txBox="1"/>
          <p:nvPr/>
        </p:nvSpPr>
        <p:spPr>
          <a:xfrm>
            <a:off x="503216" y="5342776"/>
            <a:ext cx="9645589" cy="1200329"/>
          </a:xfrm>
          <a:prstGeom prst="rect">
            <a:avLst/>
          </a:prstGeom>
          <a:noFill/>
          <a:ln>
            <a:noFill/>
          </a:ln>
        </p:spPr>
        <p:txBody>
          <a:bodyPr wrap="square" lIns="91425" tIns="45700" rIns="91425" bIns="45700" anchor="t" anchorCtr="0">
            <a:noAutofit/>
          </a:bodyPr>
          <a:lstStyle/>
          <a:p>
            <a:pPr marL="0" marR="0" lvl="0" indent="0" algn="r" rtl="0">
              <a:lnSpc>
                <a:spcPct val="100000"/>
              </a:lnSpc>
              <a:spcBef>
                <a:spcPts val="0"/>
              </a:spcBef>
              <a:spcAft>
                <a:spcPts val="0"/>
              </a:spcAft>
              <a:buClr>
                <a:schemeClr val="dk1"/>
              </a:buClr>
              <a:buSzPct val="25000"/>
              <a:buFont typeface="Arial"/>
              <a:buNone/>
            </a:pPr>
            <a:r>
              <a:rPr lang="en-US" sz="2800" b="0" i="0" u="none" strike="noStrike" cap="none">
                <a:solidFill>
                  <a:schemeClr val="dk1"/>
                </a:solidFill>
                <a:latin typeface="Arial"/>
                <a:ea typeface="Arial"/>
                <a:cs typeface="Arial"/>
                <a:sym typeface="Arial"/>
              </a:rPr>
              <a:t>5 largest companies today are considered ‘tech companies’</a:t>
            </a:r>
          </a:p>
          <a:p>
            <a:pPr marL="0" marR="0" lvl="0" indent="0" algn="r" rtl="0">
              <a:lnSpc>
                <a:spcPct val="100000"/>
              </a:lnSpc>
              <a:spcBef>
                <a:spcPts val="0"/>
              </a:spcBef>
              <a:spcAft>
                <a:spcPts val="0"/>
              </a:spcAft>
              <a:buClr>
                <a:schemeClr val="dk1"/>
              </a:buClr>
              <a:buSzPct val="25000"/>
              <a:buFont typeface="Arial"/>
              <a:buNone/>
            </a:pPr>
            <a:r>
              <a:rPr lang="en-US" sz="1600" b="0" i="0" u="none" strike="noStrike" cap="none">
                <a:solidFill>
                  <a:schemeClr val="dk1"/>
                </a:solidFill>
                <a:latin typeface="Arial"/>
                <a:ea typeface="Arial"/>
                <a:cs typeface="Arial"/>
                <a:sym typeface="Arial"/>
              </a:rPr>
              <a:t>(Apple, Alphabet, Microsoft, Facebook, Amazon)</a:t>
            </a:r>
          </a:p>
          <a:p>
            <a:pPr marL="0" marR="0" lvl="0" indent="0" algn="l" rtl="0">
              <a:lnSpc>
                <a:spcPct val="100000"/>
              </a:lnSpc>
              <a:spcBef>
                <a:spcPts val="0"/>
              </a:spcBef>
              <a:spcAft>
                <a:spcPts val="0"/>
              </a:spcAft>
              <a:buClr>
                <a:srgbClr val="000000"/>
              </a:buClr>
              <a:buFont typeface="Arial"/>
              <a:buNone/>
            </a:pPr>
            <a:endParaRPr sz="2800" b="0" i="0" u="none" strike="noStrike" cap="none">
              <a:solidFill>
                <a:schemeClr val="dk1"/>
              </a:solidFill>
              <a:latin typeface="Arial"/>
              <a:ea typeface="Arial"/>
              <a:cs typeface="Arial"/>
              <a:sym typeface="Arial"/>
            </a:endParaRPr>
          </a:p>
        </p:txBody>
      </p:sp>
      <p:sp>
        <p:nvSpPr>
          <p:cNvPr id="549" name="Shape 549"/>
          <p:cNvSpPr txBox="1"/>
          <p:nvPr/>
        </p:nvSpPr>
        <p:spPr>
          <a:xfrm>
            <a:off x="1897738" y="6072378"/>
            <a:ext cx="7653765" cy="707886"/>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dk1"/>
              </a:buClr>
              <a:buSzPct val="25000"/>
              <a:buFont typeface="Arial"/>
              <a:buNone/>
            </a:pPr>
            <a:r>
              <a:rPr lang="en-US" sz="1200" b="0" i="0" u="none" strike="noStrike" cap="none">
                <a:solidFill>
                  <a:schemeClr val="dk1"/>
                </a:solidFill>
                <a:latin typeface="Arial"/>
                <a:ea typeface="Arial"/>
                <a:cs typeface="Arial"/>
                <a:sym typeface="Arial"/>
              </a:rPr>
              <a:t>NewCo. Rob Thomas: </a:t>
            </a:r>
            <a:r>
              <a:rPr lang="en-US" sz="1200" b="0" i="0" u="sng" strike="noStrike" cap="none">
                <a:solidFill>
                  <a:schemeClr val="hlink"/>
                </a:solidFill>
                <a:latin typeface="Arial"/>
                <a:ea typeface="Arial"/>
                <a:cs typeface="Arial"/>
                <a:sym typeface="Arial"/>
                <a:hlinkClick r:id="rId4"/>
              </a:rPr>
              <a:t>https://shift.newco.co/the-end-of-tech-companies-b093e82d1118#.a1x3955x2</a:t>
            </a:r>
          </a:p>
          <a:p>
            <a:pPr marL="0" marR="0" lvl="0" indent="0" algn="ctr" rtl="0">
              <a:lnSpc>
                <a:spcPct val="100000"/>
              </a:lnSpc>
              <a:spcBef>
                <a:spcPts val="0"/>
              </a:spcBef>
              <a:spcAft>
                <a:spcPts val="0"/>
              </a:spcAft>
              <a:buClr>
                <a:schemeClr val="dk1"/>
              </a:buClr>
              <a:buSzPct val="25000"/>
              <a:buFont typeface="Arial"/>
              <a:buNone/>
            </a:pPr>
            <a:r>
              <a:rPr lang="en-US" sz="1400" b="0" i="0" u="none" strike="noStrike" cap="none">
                <a:solidFill>
                  <a:schemeClr val="dk1"/>
                </a:solidFill>
                <a:latin typeface="Arial"/>
                <a:ea typeface="Arial"/>
                <a:cs typeface="Arial"/>
                <a:sym typeface="Arial"/>
              </a:rPr>
              <a:t>Image attribution: Kris Krüg</a:t>
            </a:r>
          </a:p>
          <a:p>
            <a:pPr marL="0" marR="0" lvl="0" indent="0" algn="l" rtl="0">
              <a:lnSpc>
                <a:spcPct val="100000"/>
              </a:lnSpc>
              <a:spcBef>
                <a:spcPts val="0"/>
              </a:spcBef>
              <a:spcAft>
                <a:spcPts val="0"/>
              </a:spcAft>
              <a:buClr>
                <a:srgbClr val="000000"/>
              </a:buClr>
              <a:buFont typeface="Arial"/>
              <a:buNone/>
            </a:pPr>
            <a:endParaRPr sz="1400" b="0" i="0" u="none" strike="noStrike" cap="none">
              <a:solidFill>
                <a:schemeClr val="dk1"/>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53"/>
        <p:cNvGrpSpPr/>
        <p:nvPr/>
      </p:nvGrpSpPr>
      <p:grpSpPr>
        <a:xfrm>
          <a:off x="0" y="0"/>
          <a:ext cx="0" cy="0"/>
          <a:chOff x="0" y="0"/>
          <a:chExt cx="0" cy="0"/>
        </a:xfrm>
      </p:grpSpPr>
      <p:pic>
        <p:nvPicPr>
          <p:cNvPr id="554" name="Shape 554"/>
          <p:cNvPicPr preferRelativeResize="0"/>
          <p:nvPr/>
        </p:nvPicPr>
        <p:blipFill rotWithShape="1">
          <a:blip r:embed="rId3">
            <a:alphaModFix/>
          </a:blip>
          <a:srcRect/>
          <a:stretch/>
        </p:blipFill>
        <p:spPr>
          <a:xfrm flipH="1">
            <a:off x="7680" y="-1280160"/>
            <a:ext cx="15110400" cy="8138160"/>
          </a:xfrm>
          <a:prstGeom prst="rect">
            <a:avLst/>
          </a:prstGeom>
          <a:noFill/>
          <a:ln>
            <a:noFill/>
          </a:ln>
        </p:spPr>
      </p:pic>
      <p:sp>
        <p:nvSpPr>
          <p:cNvPr id="555" name="Shape 555"/>
          <p:cNvSpPr txBox="1"/>
          <p:nvPr/>
        </p:nvSpPr>
        <p:spPr>
          <a:xfrm>
            <a:off x="592781" y="676162"/>
            <a:ext cx="8495817" cy="1232926"/>
          </a:xfrm>
          <a:prstGeom prst="rect">
            <a:avLst/>
          </a:prstGeom>
          <a:noFill/>
          <a:ln>
            <a:noFill/>
          </a:ln>
        </p:spPr>
        <p:txBody>
          <a:bodyPr wrap="square" lIns="91425" tIns="45700" rIns="91425" bIns="45700" anchor="t" anchorCtr="0">
            <a:noAutofit/>
          </a:bodyPr>
          <a:lstStyle/>
          <a:p>
            <a:pPr marL="0" marR="0" lvl="0" indent="0" algn="l" rtl="0">
              <a:lnSpc>
                <a:spcPct val="90000"/>
              </a:lnSpc>
              <a:spcBef>
                <a:spcPts val="0"/>
              </a:spcBef>
              <a:spcAft>
                <a:spcPts val="0"/>
              </a:spcAft>
              <a:buClr>
                <a:srgbClr val="FFFFFF"/>
              </a:buClr>
              <a:buSzPct val="25000"/>
              <a:buFont typeface="Helvetica Neue Light"/>
              <a:buNone/>
            </a:pPr>
            <a:r>
              <a:rPr lang="en-US" sz="4400" b="1" i="0" u="none" strike="noStrike" cap="none">
                <a:solidFill>
                  <a:srgbClr val="FFFFFF"/>
                </a:solidFill>
                <a:latin typeface="Helvetica Neue Light"/>
                <a:ea typeface="Helvetica Neue Light"/>
                <a:cs typeface="Helvetica Neue Light"/>
                <a:sym typeface="Helvetica Neue Light"/>
              </a:rPr>
              <a:t>Big Data Tsunami </a:t>
            </a:r>
          </a:p>
        </p:txBody>
      </p:sp>
      <p:sp>
        <p:nvSpPr>
          <p:cNvPr id="556" name="Shape 556"/>
          <p:cNvSpPr txBox="1"/>
          <p:nvPr/>
        </p:nvSpPr>
        <p:spPr>
          <a:xfrm>
            <a:off x="627139" y="2114574"/>
            <a:ext cx="7592398" cy="2954654"/>
          </a:xfrm>
          <a:prstGeom prst="rect">
            <a:avLst/>
          </a:prstGeom>
          <a:noFill/>
          <a:ln>
            <a:noFill/>
          </a:ln>
        </p:spPr>
        <p:txBody>
          <a:bodyPr wrap="square" lIns="91425" tIns="45700" rIns="91425" bIns="45700" anchor="t" anchorCtr="0">
            <a:noAutofit/>
          </a:bodyPr>
          <a:lstStyle/>
          <a:p>
            <a:pPr marL="0" marR="0" lvl="0" indent="0" algn="l" rtl="0">
              <a:lnSpc>
                <a:spcPct val="100000"/>
              </a:lnSpc>
              <a:spcBef>
                <a:spcPts val="0"/>
              </a:spcBef>
              <a:spcAft>
                <a:spcPts val="0"/>
              </a:spcAft>
              <a:buClr>
                <a:srgbClr val="FFFFFF"/>
              </a:buClr>
              <a:buSzPct val="25000"/>
              <a:buFont typeface="Calibri"/>
              <a:buNone/>
            </a:pPr>
            <a:r>
              <a:rPr lang="en-US" sz="2400" b="0" i="0" u="none" strike="noStrike" cap="none">
                <a:solidFill>
                  <a:srgbClr val="FFFFFF"/>
                </a:solidFill>
                <a:latin typeface="Calibri"/>
                <a:ea typeface="Calibri"/>
                <a:cs typeface="Calibri"/>
                <a:sym typeface="Calibri"/>
              </a:rPr>
              <a:t>Every day we create 2.5 quintillion bytes of data </a:t>
            </a:r>
            <a:r>
              <a:rPr lang="en-US" sz="1600" b="0" i="0" u="none" strike="noStrike" cap="none">
                <a:solidFill>
                  <a:srgbClr val="FFFFFF"/>
                </a:solidFill>
                <a:latin typeface="Calibri"/>
                <a:ea typeface="Calibri"/>
                <a:cs typeface="Calibri"/>
                <a:sym typeface="Calibri"/>
              </a:rPr>
              <a:t>(10^18) </a:t>
            </a:r>
          </a:p>
          <a:p>
            <a:pPr marL="0" marR="0" lvl="0" indent="0" algn="l" rtl="0">
              <a:lnSpc>
                <a:spcPct val="100000"/>
              </a:lnSpc>
              <a:spcBef>
                <a:spcPts val="0"/>
              </a:spcBef>
              <a:spcAft>
                <a:spcPts val="0"/>
              </a:spcAft>
              <a:buClr>
                <a:srgbClr val="000000"/>
              </a:buClr>
              <a:buFont typeface="Arial"/>
              <a:buNone/>
            </a:pPr>
            <a:endParaRPr sz="2400" b="0" i="0" u="none" strike="noStrike" cap="none">
              <a:solidFill>
                <a:srgbClr val="FFFFFF"/>
              </a:solidFill>
              <a:latin typeface="Calibri"/>
              <a:ea typeface="Calibri"/>
              <a:cs typeface="Calibri"/>
              <a:sym typeface="Calibri"/>
            </a:endParaRPr>
          </a:p>
          <a:p>
            <a:pPr marL="0" marR="0" lvl="0" indent="0" algn="l" rtl="0">
              <a:lnSpc>
                <a:spcPct val="100000"/>
              </a:lnSpc>
              <a:spcBef>
                <a:spcPts val="0"/>
              </a:spcBef>
              <a:spcAft>
                <a:spcPts val="0"/>
              </a:spcAft>
              <a:buClr>
                <a:srgbClr val="FFFFFF"/>
              </a:buClr>
              <a:buSzPct val="25000"/>
              <a:buFont typeface="Calibri"/>
              <a:buNone/>
            </a:pPr>
            <a:r>
              <a:rPr lang="en-US" sz="2400" b="0" i="0" u="none" strike="noStrike" cap="none">
                <a:solidFill>
                  <a:srgbClr val="FFFFFF"/>
                </a:solidFill>
                <a:latin typeface="Calibri"/>
                <a:ea typeface="Calibri"/>
                <a:cs typeface="Calibri"/>
                <a:sym typeface="Calibri"/>
              </a:rPr>
              <a:t>90% of the worlds data was created in the last 2 years</a:t>
            </a:r>
          </a:p>
          <a:p>
            <a:pPr marL="0" marR="0" lvl="0" indent="0" algn="l" rtl="0">
              <a:lnSpc>
                <a:spcPct val="100000"/>
              </a:lnSpc>
              <a:spcBef>
                <a:spcPts val="0"/>
              </a:spcBef>
              <a:spcAft>
                <a:spcPts val="0"/>
              </a:spcAft>
              <a:buClr>
                <a:srgbClr val="000000"/>
              </a:buClr>
              <a:buFont typeface="Arial"/>
              <a:buNone/>
            </a:pPr>
            <a:endParaRPr sz="2400" b="0" i="0" u="none" strike="noStrike" cap="none">
              <a:solidFill>
                <a:srgbClr val="FFFFFF"/>
              </a:solidFill>
              <a:latin typeface="Calibri"/>
              <a:ea typeface="Calibri"/>
              <a:cs typeface="Calibri"/>
              <a:sym typeface="Calibri"/>
            </a:endParaRPr>
          </a:p>
          <a:p>
            <a:pPr marL="0" marR="0" lvl="0" indent="0" algn="l" rtl="0">
              <a:lnSpc>
                <a:spcPct val="100000"/>
              </a:lnSpc>
              <a:spcBef>
                <a:spcPts val="0"/>
              </a:spcBef>
              <a:spcAft>
                <a:spcPts val="0"/>
              </a:spcAft>
              <a:buClr>
                <a:srgbClr val="FFFFFF"/>
              </a:buClr>
              <a:buSzPct val="25000"/>
              <a:buFont typeface="Calibri"/>
              <a:buNone/>
            </a:pPr>
            <a:r>
              <a:rPr lang="en-US" sz="2400" b="0" i="0" u="none" strike="noStrike" cap="none">
                <a:solidFill>
                  <a:srgbClr val="FFFFFF"/>
                </a:solidFill>
                <a:latin typeface="Calibri"/>
                <a:ea typeface="Calibri"/>
                <a:cs typeface="Calibri"/>
                <a:sym typeface="Calibri"/>
              </a:rPr>
              <a:t>The current trend indicates data is doubling every 18 months</a:t>
            </a:r>
          </a:p>
          <a:p>
            <a:pPr marL="0" marR="0" lvl="0" indent="0" algn="l" rtl="0">
              <a:lnSpc>
                <a:spcPct val="100000"/>
              </a:lnSpc>
              <a:spcBef>
                <a:spcPts val="0"/>
              </a:spcBef>
              <a:spcAft>
                <a:spcPts val="0"/>
              </a:spcAft>
              <a:buClr>
                <a:srgbClr val="000000"/>
              </a:buClr>
              <a:buFont typeface="Arial"/>
              <a:buNone/>
            </a:pPr>
            <a:endParaRPr sz="2400" b="0" i="0" u="none" strike="noStrike" cap="none">
              <a:solidFill>
                <a:srgbClr val="FFFFFF"/>
              </a:solidFill>
              <a:latin typeface="Calibri"/>
              <a:ea typeface="Calibri"/>
              <a:cs typeface="Calibri"/>
              <a:sym typeface="Calibri"/>
            </a:endParaRPr>
          </a:p>
          <a:p>
            <a:pPr marL="0" marR="0" lvl="0" indent="0" algn="l" rtl="0">
              <a:lnSpc>
                <a:spcPct val="100000"/>
              </a:lnSpc>
              <a:spcBef>
                <a:spcPts val="0"/>
              </a:spcBef>
              <a:spcAft>
                <a:spcPts val="0"/>
              </a:spcAft>
              <a:buClr>
                <a:srgbClr val="FFFFFF"/>
              </a:buClr>
              <a:buSzPct val="25000"/>
              <a:buFont typeface="Calibri"/>
              <a:buNone/>
            </a:pPr>
            <a:r>
              <a:rPr lang="en-US" sz="2400" b="0" i="0" u="none" strike="noStrike" cap="none">
                <a:solidFill>
                  <a:srgbClr val="FFFFFF"/>
                </a:solidFill>
                <a:latin typeface="Calibri"/>
                <a:ea typeface="Calibri"/>
                <a:cs typeface="Calibri"/>
                <a:sym typeface="Calibri"/>
              </a:rPr>
              <a:t>Leveraging this data is a big problem</a:t>
            </a:r>
          </a:p>
          <a:p>
            <a:pPr marL="0" marR="0" lvl="0" indent="0" algn="l" rtl="0">
              <a:lnSpc>
                <a:spcPct val="100000"/>
              </a:lnSpc>
              <a:spcBef>
                <a:spcPts val="0"/>
              </a:spcBef>
              <a:spcAft>
                <a:spcPts val="0"/>
              </a:spcAft>
              <a:buClr>
                <a:srgbClr val="000000"/>
              </a:buClr>
              <a:buFont typeface="Arial"/>
              <a:buNone/>
            </a:pPr>
            <a:endParaRPr sz="1800" b="0" i="0" u="none" strike="noStrike" cap="none">
              <a:solidFill>
                <a:srgbClr val="FFFFFF"/>
              </a:solidFill>
              <a:latin typeface="Calibri"/>
              <a:ea typeface="Calibri"/>
              <a:cs typeface="Calibri"/>
              <a:sym typeface="Calibri"/>
            </a:endParaRPr>
          </a:p>
        </p:txBody>
      </p:sp>
      <p:grpSp>
        <p:nvGrpSpPr>
          <p:cNvPr id="557" name="Shape 557"/>
          <p:cNvGrpSpPr/>
          <p:nvPr/>
        </p:nvGrpSpPr>
        <p:grpSpPr>
          <a:xfrm>
            <a:off x="8174369" y="4610877"/>
            <a:ext cx="2329626" cy="1780478"/>
            <a:chOff x="8836892" y="2723427"/>
            <a:chExt cx="2329626" cy="1780478"/>
          </a:xfrm>
        </p:grpSpPr>
        <p:cxnSp>
          <p:nvCxnSpPr>
            <p:cNvPr id="558" name="Shape 558"/>
            <p:cNvCxnSpPr/>
            <p:nvPr/>
          </p:nvCxnSpPr>
          <p:spPr>
            <a:xfrm>
              <a:off x="9140949" y="4040046"/>
              <a:ext cx="2025569" cy="11574"/>
            </a:xfrm>
            <a:prstGeom prst="straightConnector1">
              <a:avLst/>
            </a:prstGeom>
            <a:noFill/>
            <a:ln w="28575" cap="flat" cmpd="sng">
              <a:solidFill>
                <a:schemeClr val="lt1"/>
              </a:solidFill>
              <a:prstDash val="solid"/>
              <a:miter lim="800000"/>
              <a:headEnd type="none" w="med" len="med"/>
              <a:tailEnd type="triangle" w="lg" len="lg"/>
            </a:ln>
          </p:spPr>
        </p:cxnSp>
        <p:cxnSp>
          <p:nvCxnSpPr>
            <p:cNvPr id="559" name="Shape 559"/>
            <p:cNvCxnSpPr/>
            <p:nvPr/>
          </p:nvCxnSpPr>
          <p:spPr>
            <a:xfrm rot="10800000" flipH="1">
              <a:off x="9206224" y="2723427"/>
              <a:ext cx="15747" cy="1411146"/>
            </a:xfrm>
            <a:prstGeom prst="straightConnector1">
              <a:avLst/>
            </a:prstGeom>
            <a:noFill/>
            <a:ln w="28575" cap="flat" cmpd="sng">
              <a:solidFill>
                <a:schemeClr val="lt1"/>
              </a:solidFill>
              <a:prstDash val="solid"/>
              <a:miter lim="800000"/>
              <a:headEnd type="none" w="med" len="med"/>
              <a:tailEnd type="triangle" w="lg" len="lg"/>
            </a:ln>
          </p:spPr>
        </p:cxnSp>
        <p:sp>
          <p:nvSpPr>
            <p:cNvPr id="560" name="Shape 560"/>
            <p:cNvSpPr txBox="1"/>
            <p:nvPr/>
          </p:nvSpPr>
          <p:spPr>
            <a:xfrm>
              <a:off x="9855310" y="4134573"/>
              <a:ext cx="783754" cy="369332"/>
            </a:xfrm>
            <a:prstGeom prst="rect">
              <a:avLst/>
            </a:prstGeom>
            <a:noFill/>
            <a:ln>
              <a:noFill/>
            </a:ln>
          </p:spPr>
          <p:txBody>
            <a:bodyPr wrap="square" lIns="91425" tIns="45700" rIns="91425" bIns="45700" anchor="t" anchorCtr="0">
              <a:noAutofit/>
            </a:bodyPr>
            <a:lstStyle/>
            <a:p>
              <a:pPr marL="0" marR="0" lvl="0" indent="0" algn="l" rtl="0">
                <a:lnSpc>
                  <a:spcPct val="100000"/>
                </a:lnSpc>
                <a:spcBef>
                  <a:spcPts val="0"/>
                </a:spcBef>
                <a:spcAft>
                  <a:spcPts val="0"/>
                </a:spcAft>
                <a:buClr>
                  <a:srgbClr val="FFFFFF"/>
                </a:buClr>
                <a:buSzPct val="25000"/>
                <a:buFont typeface="Calibri"/>
                <a:buNone/>
              </a:pPr>
              <a:r>
                <a:rPr lang="en-US" sz="1800" b="0" i="0" u="none" strike="noStrike" cap="none">
                  <a:solidFill>
                    <a:srgbClr val="FFFFFF"/>
                  </a:solidFill>
                  <a:latin typeface="Calibri"/>
                  <a:ea typeface="Calibri"/>
                  <a:cs typeface="Calibri"/>
                  <a:sym typeface="Calibri"/>
                </a:rPr>
                <a:t>time</a:t>
              </a:r>
            </a:p>
          </p:txBody>
        </p:sp>
        <p:sp>
          <p:nvSpPr>
            <p:cNvPr id="561" name="Shape 561"/>
            <p:cNvSpPr txBox="1"/>
            <p:nvPr/>
          </p:nvSpPr>
          <p:spPr>
            <a:xfrm rot="-5400000">
              <a:off x="8708010" y="3197070"/>
              <a:ext cx="627095" cy="369332"/>
            </a:xfrm>
            <a:prstGeom prst="rect">
              <a:avLst/>
            </a:prstGeom>
            <a:noFill/>
            <a:ln>
              <a:noFill/>
            </a:ln>
          </p:spPr>
          <p:txBody>
            <a:bodyPr wrap="square" lIns="91425" tIns="45700" rIns="91425" bIns="45700" anchor="t" anchorCtr="0">
              <a:noAutofit/>
            </a:bodyPr>
            <a:lstStyle/>
            <a:p>
              <a:pPr marL="0" marR="0" lvl="0" indent="0" algn="l" rtl="0">
                <a:lnSpc>
                  <a:spcPct val="100000"/>
                </a:lnSpc>
                <a:spcBef>
                  <a:spcPts val="0"/>
                </a:spcBef>
                <a:spcAft>
                  <a:spcPts val="0"/>
                </a:spcAft>
                <a:buClr>
                  <a:srgbClr val="FFFFFF"/>
                </a:buClr>
                <a:buSzPct val="25000"/>
                <a:buFont typeface="Calibri"/>
                <a:buNone/>
              </a:pPr>
              <a:r>
                <a:rPr lang="en-US" sz="1800" b="0" i="0" u="none" strike="noStrike" cap="none">
                  <a:solidFill>
                    <a:srgbClr val="FFFFFF"/>
                  </a:solidFill>
                  <a:latin typeface="Calibri"/>
                  <a:ea typeface="Calibri"/>
                  <a:cs typeface="Calibri"/>
                  <a:sym typeface="Calibri"/>
                </a:rPr>
                <a:t>data</a:t>
              </a:r>
            </a:p>
          </p:txBody>
        </p:sp>
        <p:sp>
          <p:nvSpPr>
            <p:cNvPr id="562" name="Shape 562"/>
            <p:cNvSpPr/>
            <p:nvPr/>
          </p:nvSpPr>
          <p:spPr>
            <a:xfrm>
              <a:off x="9213447" y="2835797"/>
              <a:ext cx="1736203" cy="1192193"/>
            </a:xfrm>
            <a:custGeom>
              <a:avLst/>
              <a:gdLst/>
              <a:ahLst/>
              <a:cxnLst/>
              <a:rect l="0" t="0" r="0" b="0"/>
              <a:pathLst>
                <a:path w="120000" h="120000" extrusionOk="0">
                  <a:moveTo>
                    <a:pt x="0" y="120000"/>
                  </a:moveTo>
                  <a:cubicBezTo>
                    <a:pt x="27199" y="118349"/>
                    <a:pt x="54400" y="116699"/>
                    <a:pt x="74400" y="96699"/>
                  </a:cubicBezTo>
                  <a:cubicBezTo>
                    <a:pt x="94399" y="76698"/>
                    <a:pt x="119999" y="0"/>
                    <a:pt x="119999" y="0"/>
                  </a:cubicBezTo>
                  <a:lnTo>
                    <a:pt x="119999" y="0"/>
                  </a:lnTo>
                </a:path>
              </a:pathLst>
            </a:custGeom>
            <a:noFill/>
            <a:ln w="34925" cap="flat" cmpd="sng">
              <a:solidFill>
                <a:schemeClr val="lt1"/>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800" b="0" i="0" u="none" strike="noStrike" cap="none">
                <a:solidFill>
                  <a:srgbClr val="FFFFFF"/>
                </a:solidFill>
                <a:latin typeface="Calibri"/>
                <a:ea typeface="Calibri"/>
                <a:cs typeface="Calibri"/>
                <a:sym typeface="Calibri"/>
              </a:endParaRPr>
            </a:p>
          </p:txBody>
        </p:sp>
      </p:grpSp>
      <p:sp>
        <p:nvSpPr>
          <p:cNvPr id="563" name="Shape 563"/>
          <p:cNvSpPr txBox="1"/>
          <p:nvPr/>
        </p:nvSpPr>
        <p:spPr>
          <a:xfrm>
            <a:off x="627139" y="5252583"/>
            <a:ext cx="6680098" cy="1138772"/>
          </a:xfrm>
          <a:prstGeom prst="rect">
            <a:avLst/>
          </a:prstGeom>
          <a:noFill/>
          <a:ln>
            <a:noFill/>
          </a:ln>
        </p:spPr>
        <p:txBody>
          <a:bodyPr wrap="square" lIns="91425" tIns="45700" rIns="91425" bIns="45700" anchor="t" anchorCtr="0">
            <a:noAutofit/>
          </a:bodyPr>
          <a:lstStyle/>
          <a:p>
            <a:pPr marL="0" marR="0" lvl="0" indent="0" algn="l" rtl="0">
              <a:lnSpc>
                <a:spcPct val="100000"/>
              </a:lnSpc>
              <a:spcBef>
                <a:spcPts val="0"/>
              </a:spcBef>
              <a:spcAft>
                <a:spcPts val="0"/>
              </a:spcAft>
              <a:buClr>
                <a:srgbClr val="92D050"/>
              </a:buClr>
              <a:buSzPct val="25000"/>
              <a:buFont typeface="Calibri"/>
              <a:buNone/>
            </a:pPr>
            <a:r>
              <a:rPr lang="en-US" sz="2800" b="0" i="0" u="none" strike="noStrike" cap="none">
                <a:solidFill>
                  <a:srgbClr val="92D050"/>
                </a:solidFill>
                <a:latin typeface="Calibri"/>
                <a:ea typeface="Calibri"/>
                <a:cs typeface="Calibri"/>
                <a:sym typeface="Calibri"/>
              </a:rPr>
              <a:t>People who can surf this wave are known as </a:t>
            </a:r>
          </a:p>
          <a:p>
            <a:pPr marL="0" marR="0" lvl="0" indent="0" algn="l" rtl="0">
              <a:lnSpc>
                <a:spcPct val="100000"/>
              </a:lnSpc>
              <a:spcBef>
                <a:spcPts val="0"/>
              </a:spcBef>
              <a:spcAft>
                <a:spcPts val="0"/>
              </a:spcAft>
              <a:buClr>
                <a:srgbClr val="FFC000"/>
              </a:buClr>
              <a:buSzPct val="25000"/>
              <a:buFont typeface="Calibri"/>
              <a:buNone/>
            </a:pPr>
            <a:r>
              <a:rPr lang="en-US" sz="4000" b="0" i="0" u="none" strike="noStrike" cap="none">
                <a:solidFill>
                  <a:srgbClr val="FFC000"/>
                </a:solidFill>
                <a:latin typeface="Calibri"/>
                <a:ea typeface="Calibri"/>
                <a:cs typeface="Calibri"/>
                <a:sym typeface="Calibri"/>
              </a:rPr>
              <a:t>data scientists…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027421" y="690262"/>
            <a:ext cx="5039358" cy="4970950"/>
          </a:xfrm>
          <a:prstGeom prst="rect">
            <a:avLst/>
          </a:prstGeom>
        </p:spPr>
      </p:pic>
      <p:sp>
        <p:nvSpPr>
          <p:cNvPr id="10" name="Title 1"/>
          <p:cNvSpPr>
            <a:spLocks noGrp="1"/>
          </p:cNvSpPr>
          <p:nvPr>
            <p:ph type="ctrTitle"/>
          </p:nvPr>
        </p:nvSpPr>
        <p:spPr>
          <a:xfrm>
            <a:off x="390590" y="559474"/>
            <a:ext cx="5270622" cy="1232927"/>
          </a:xfrm>
        </p:spPr>
        <p:txBody>
          <a:bodyPr>
            <a:normAutofit fontScale="90000"/>
          </a:bodyPr>
          <a:lstStyle/>
          <a:p>
            <a:pPr algn="l"/>
            <a:r>
              <a:rPr lang="en-US" b="1" dirty="0">
                <a:solidFill>
                  <a:schemeClr val="tx1"/>
                </a:solidFill>
                <a:latin typeface="Helvetica" charset="0"/>
                <a:ea typeface="Helvetica" charset="0"/>
                <a:cs typeface="Helvetica" charset="0"/>
              </a:rPr>
              <a:t>Data Science</a:t>
            </a:r>
            <a:br>
              <a:rPr lang="en-US" b="1" dirty="0">
                <a:solidFill>
                  <a:schemeClr val="tx1"/>
                </a:solidFill>
                <a:latin typeface="Helvetica" charset="0"/>
                <a:ea typeface="Helvetica" charset="0"/>
                <a:cs typeface="Helvetica" charset="0"/>
              </a:rPr>
            </a:br>
            <a:r>
              <a:rPr lang="en-US" dirty="0">
                <a:solidFill>
                  <a:schemeClr val="tx1"/>
                </a:solidFill>
                <a:latin typeface="Helvetica Light" charset="0"/>
                <a:ea typeface="Helvetica Light" charset="0"/>
                <a:cs typeface="Helvetica Light" charset="0"/>
              </a:rPr>
              <a:t>is in demand</a:t>
            </a:r>
          </a:p>
        </p:txBody>
      </p:sp>
      <p:sp>
        <p:nvSpPr>
          <p:cNvPr id="4" name="TextBox 3"/>
          <p:cNvSpPr txBox="1"/>
          <p:nvPr/>
        </p:nvSpPr>
        <p:spPr>
          <a:xfrm>
            <a:off x="381692" y="2456827"/>
            <a:ext cx="4248645" cy="1077218"/>
          </a:xfrm>
          <a:prstGeom prst="rect">
            <a:avLst/>
          </a:prstGeom>
          <a:noFill/>
        </p:spPr>
        <p:txBody>
          <a:bodyPr wrap="square" rtlCol="0">
            <a:spAutoFit/>
          </a:bodyPr>
          <a:lstStyle/>
          <a:p>
            <a:r>
              <a:rPr lang="en-CA" sz="3600" dirty="0">
                <a:solidFill>
                  <a:srgbClr val="92D050"/>
                </a:solidFill>
              </a:rPr>
              <a:t>3x</a:t>
            </a:r>
            <a:r>
              <a:rPr lang="en-CA" sz="2800" dirty="0">
                <a:solidFill>
                  <a:srgbClr val="FFFFFF"/>
                </a:solidFill>
              </a:rPr>
              <a:t> </a:t>
            </a:r>
            <a:r>
              <a:rPr lang="en-CA" sz="2800" dirty="0">
                <a:solidFill>
                  <a:schemeClr val="bg2"/>
                </a:solidFill>
              </a:rPr>
              <a:t>as many job openings as people to fill them</a:t>
            </a:r>
            <a:r>
              <a:rPr lang="is-IS" sz="2800" dirty="0">
                <a:solidFill>
                  <a:schemeClr val="bg2"/>
                </a:solidFill>
              </a:rPr>
              <a:t>…</a:t>
            </a:r>
            <a:endParaRPr lang="en-US" sz="2800" dirty="0">
              <a:solidFill>
                <a:schemeClr val="bg2"/>
              </a:solidFill>
            </a:endParaRPr>
          </a:p>
        </p:txBody>
      </p:sp>
      <p:sp>
        <p:nvSpPr>
          <p:cNvPr id="9" name="TextBox 8"/>
          <p:cNvSpPr txBox="1"/>
          <p:nvPr/>
        </p:nvSpPr>
        <p:spPr>
          <a:xfrm>
            <a:off x="390590" y="3920734"/>
            <a:ext cx="4838697" cy="1169551"/>
          </a:xfrm>
          <a:prstGeom prst="rect">
            <a:avLst/>
          </a:prstGeom>
          <a:noFill/>
        </p:spPr>
        <p:txBody>
          <a:bodyPr wrap="square" rtlCol="0">
            <a:spAutoFit/>
          </a:bodyPr>
          <a:lstStyle/>
          <a:p>
            <a:endParaRPr lang="en-US" dirty="0">
              <a:solidFill>
                <a:srgbClr val="FFFFFF"/>
              </a:solidFill>
            </a:endParaRPr>
          </a:p>
          <a:p>
            <a:r>
              <a:rPr lang="en-US" sz="3200" dirty="0">
                <a:solidFill>
                  <a:srgbClr val="92D050"/>
                </a:solidFill>
              </a:rPr>
              <a:t>83%</a:t>
            </a:r>
            <a:r>
              <a:rPr lang="en-US" sz="2400" dirty="0">
                <a:solidFill>
                  <a:srgbClr val="92D050"/>
                </a:solidFill>
              </a:rPr>
              <a:t> </a:t>
            </a:r>
            <a:r>
              <a:rPr lang="en-US" sz="2400" dirty="0">
                <a:solidFill>
                  <a:schemeClr val="bg2"/>
                </a:solidFill>
              </a:rPr>
              <a:t>say they are struggling to find Data Scientists</a:t>
            </a:r>
            <a:endParaRPr lang="en-US" dirty="0">
              <a:solidFill>
                <a:schemeClr val="bg2"/>
              </a:solidFill>
            </a:endParaRPr>
          </a:p>
        </p:txBody>
      </p:sp>
      <p:sp>
        <p:nvSpPr>
          <p:cNvPr id="11" name="TextBox 10"/>
          <p:cNvSpPr txBox="1"/>
          <p:nvPr/>
        </p:nvSpPr>
        <p:spPr>
          <a:xfrm>
            <a:off x="3437823" y="6436044"/>
            <a:ext cx="5072222" cy="276999"/>
          </a:xfrm>
          <a:prstGeom prst="rect">
            <a:avLst/>
          </a:prstGeom>
          <a:noFill/>
        </p:spPr>
        <p:txBody>
          <a:bodyPr wrap="none" rtlCol="0">
            <a:spAutoFit/>
          </a:bodyPr>
          <a:lstStyle/>
          <a:p>
            <a:r>
              <a:rPr lang="en-US" sz="1200" dirty="0">
                <a:solidFill>
                  <a:schemeClr val="bg2"/>
                </a:solidFill>
              </a:rPr>
              <a:t>https://</a:t>
            </a:r>
            <a:r>
              <a:rPr lang="en-US" sz="1200" dirty="0" err="1">
                <a:solidFill>
                  <a:schemeClr val="bg2"/>
                </a:solidFill>
              </a:rPr>
              <a:t>www.datanami.com</a:t>
            </a:r>
            <a:r>
              <a:rPr lang="en-US" sz="1200" dirty="0">
                <a:solidFill>
                  <a:schemeClr val="bg2"/>
                </a:solidFill>
              </a:rPr>
              <a:t>/2016/03/25/tracking-data-science-talent-gap/</a:t>
            </a:r>
          </a:p>
        </p:txBody>
      </p:sp>
      <p:sp>
        <p:nvSpPr>
          <p:cNvPr id="12" name="TextBox 11"/>
          <p:cNvSpPr txBox="1"/>
          <p:nvPr/>
        </p:nvSpPr>
        <p:spPr>
          <a:xfrm>
            <a:off x="6232620" y="5610904"/>
            <a:ext cx="4843057" cy="800219"/>
          </a:xfrm>
          <a:prstGeom prst="rect">
            <a:avLst/>
          </a:prstGeom>
          <a:noFill/>
        </p:spPr>
        <p:txBody>
          <a:bodyPr wrap="none" rtlCol="0">
            <a:spAutoFit/>
          </a:bodyPr>
          <a:lstStyle/>
          <a:p>
            <a:r>
              <a:rPr lang="is-IS" sz="2800" dirty="0">
                <a:solidFill>
                  <a:srgbClr val="FFFFFF"/>
                </a:solidFill>
              </a:rPr>
              <a:t>human capital is in short supply...</a:t>
            </a:r>
            <a:endParaRPr lang="en-US" sz="2800" dirty="0">
              <a:solidFill>
                <a:srgbClr val="FFFFFF"/>
              </a:solidFill>
            </a:endParaRPr>
          </a:p>
          <a:p>
            <a:endParaRPr lang="en-US" dirty="0">
              <a:solidFill>
                <a:srgbClr val="323232"/>
              </a:solidFill>
            </a:endParaRPr>
          </a:p>
        </p:txBody>
      </p:sp>
    </p:spTree>
    <p:extLst>
      <p:ext uri="{BB962C8B-B14F-4D97-AF65-F5344CB8AC3E}">
        <p14:creationId xmlns:p14="http://schemas.microsoft.com/office/powerpoint/2010/main" val="11964746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67"/>
        <p:cNvGrpSpPr/>
        <p:nvPr/>
      </p:nvGrpSpPr>
      <p:grpSpPr>
        <a:xfrm>
          <a:off x="0" y="0"/>
          <a:ext cx="0" cy="0"/>
          <a:chOff x="0" y="0"/>
          <a:chExt cx="0" cy="0"/>
        </a:xfrm>
      </p:grpSpPr>
      <p:sp>
        <p:nvSpPr>
          <p:cNvPr id="568" name="Shape 568"/>
          <p:cNvSpPr/>
          <p:nvPr/>
        </p:nvSpPr>
        <p:spPr>
          <a:xfrm>
            <a:off x="0" y="0"/>
            <a:ext cx="12192000" cy="6858000"/>
          </a:xfrm>
          <a:prstGeom prst="rect">
            <a:avLst/>
          </a:prstGeom>
          <a:gradFill>
            <a:gsLst>
              <a:gs pos="0">
                <a:srgbClr val="11B595"/>
              </a:gs>
              <a:gs pos="99000">
                <a:srgbClr val="31A2FF"/>
              </a:gs>
              <a:gs pos="100000">
                <a:srgbClr val="31A2FF"/>
              </a:gs>
            </a:gsLst>
            <a:lin ang="0" scaled="0"/>
          </a:gra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Avenir"/>
              <a:ea typeface="Avenir"/>
              <a:cs typeface="Avenir"/>
              <a:sym typeface="Avenir"/>
            </a:endParaRPr>
          </a:p>
        </p:txBody>
      </p:sp>
      <p:grpSp>
        <p:nvGrpSpPr>
          <p:cNvPr id="569" name="Shape 569"/>
          <p:cNvGrpSpPr/>
          <p:nvPr/>
        </p:nvGrpSpPr>
        <p:grpSpPr>
          <a:xfrm flipH="1">
            <a:off x="-3244007" y="-1219062"/>
            <a:ext cx="7545073" cy="11445295"/>
            <a:chOff x="0" y="0"/>
            <a:chExt cx="7124042" cy="10806625"/>
          </a:xfrm>
        </p:grpSpPr>
        <p:sp>
          <p:nvSpPr>
            <p:cNvPr id="570" name="Shape 570"/>
            <p:cNvSpPr/>
            <p:nvPr/>
          </p:nvSpPr>
          <p:spPr>
            <a:xfrm>
              <a:off x="1953517" y="3267392"/>
              <a:ext cx="1401299" cy="794398"/>
            </a:xfrm>
            <a:custGeom>
              <a:avLst/>
              <a:gdLst/>
              <a:ahLst/>
              <a:cxnLst/>
              <a:rect l="0" t="0" r="0" b="0"/>
              <a:pathLst>
                <a:path w="120000" h="120000" extrusionOk="0">
                  <a:moveTo>
                    <a:pt x="18855" y="1444"/>
                  </a:moveTo>
                  <a:lnTo>
                    <a:pt x="1222" y="117316"/>
                  </a:lnTo>
                  <a:lnTo>
                    <a:pt x="117088" y="11333"/>
                  </a:lnTo>
                  <a:cubicBezTo>
                    <a:pt x="117088" y="11333"/>
                    <a:pt x="18855" y="1444"/>
                    <a:pt x="18855" y="1444"/>
                  </a:cubicBezTo>
                  <a:close/>
                  <a:moveTo>
                    <a:pt x="0" y="120000"/>
                  </a:moveTo>
                  <a:lnTo>
                    <a:pt x="18261" y="0"/>
                  </a:lnTo>
                  <a:lnTo>
                    <a:pt x="18583" y="33"/>
                  </a:lnTo>
                  <a:lnTo>
                    <a:pt x="120000" y="10244"/>
                  </a:lnTo>
                  <a:cubicBezTo>
                    <a:pt x="120000" y="10244"/>
                    <a:pt x="0" y="120000"/>
                    <a:pt x="0" y="120000"/>
                  </a:cubicBezTo>
                  <a:close/>
                </a:path>
              </a:pathLst>
            </a:custGeom>
            <a:solidFill>
              <a:schemeClr val="lt1">
                <a:alpha val="10588"/>
              </a:schemeClr>
            </a:solidFill>
            <a:ln>
              <a:noFill/>
            </a:ln>
          </p:spPr>
          <p:txBody>
            <a:bodyPr wrap="square" lIns="38100" tIns="38100" rIns="38100" bIns="38100" anchor="ctr"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Avenir"/>
                <a:ea typeface="Avenir"/>
                <a:cs typeface="Avenir"/>
                <a:sym typeface="Avenir"/>
              </a:endParaRPr>
            </a:p>
          </p:txBody>
        </p:sp>
        <p:sp>
          <p:nvSpPr>
            <p:cNvPr id="571" name="Shape 571"/>
            <p:cNvSpPr/>
            <p:nvPr/>
          </p:nvSpPr>
          <p:spPr>
            <a:xfrm>
              <a:off x="4368551" y="5043151"/>
              <a:ext cx="915299" cy="412800"/>
            </a:xfrm>
            <a:custGeom>
              <a:avLst/>
              <a:gdLst/>
              <a:ahLst/>
              <a:cxnLst/>
              <a:rect l="0" t="0" r="0" b="0"/>
              <a:pathLst>
                <a:path w="120000" h="120000" extrusionOk="0">
                  <a:moveTo>
                    <a:pt x="1338" y="2983"/>
                  </a:moveTo>
                  <a:lnTo>
                    <a:pt x="6055" y="116288"/>
                  </a:lnTo>
                  <a:lnTo>
                    <a:pt x="114644" y="28233"/>
                  </a:lnTo>
                  <a:cubicBezTo>
                    <a:pt x="114644" y="28233"/>
                    <a:pt x="1338" y="2983"/>
                    <a:pt x="1338" y="2983"/>
                  </a:cubicBezTo>
                  <a:close/>
                  <a:moveTo>
                    <a:pt x="5000" y="120000"/>
                  </a:moveTo>
                  <a:lnTo>
                    <a:pt x="0" y="0"/>
                  </a:lnTo>
                  <a:lnTo>
                    <a:pt x="120000" y="26744"/>
                  </a:lnTo>
                  <a:cubicBezTo>
                    <a:pt x="120000" y="26744"/>
                    <a:pt x="5000" y="120000"/>
                    <a:pt x="5000" y="120000"/>
                  </a:cubicBezTo>
                  <a:close/>
                </a:path>
              </a:pathLst>
            </a:custGeom>
            <a:solidFill>
              <a:schemeClr val="lt1">
                <a:alpha val="10588"/>
              </a:schemeClr>
            </a:solidFill>
            <a:ln>
              <a:noFill/>
            </a:ln>
          </p:spPr>
          <p:txBody>
            <a:bodyPr wrap="square" lIns="38100" tIns="38100" rIns="38100" bIns="38100" anchor="ctr"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Avenir"/>
                <a:ea typeface="Avenir"/>
                <a:cs typeface="Avenir"/>
                <a:sym typeface="Avenir"/>
              </a:endParaRPr>
            </a:p>
          </p:txBody>
        </p:sp>
        <p:sp>
          <p:nvSpPr>
            <p:cNvPr id="572" name="Shape 572"/>
            <p:cNvSpPr/>
            <p:nvPr/>
          </p:nvSpPr>
          <p:spPr>
            <a:xfrm>
              <a:off x="817035" y="3267392"/>
              <a:ext cx="1302900" cy="793200"/>
            </a:xfrm>
            <a:custGeom>
              <a:avLst/>
              <a:gdLst/>
              <a:ahLst/>
              <a:cxnLst/>
              <a:rect l="0" t="0" r="0" b="0"/>
              <a:pathLst>
                <a:path w="120000" h="120000" extrusionOk="0">
                  <a:moveTo>
                    <a:pt x="2616" y="38988"/>
                  </a:moveTo>
                  <a:lnTo>
                    <a:pt x="99838" y="118005"/>
                  </a:lnTo>
                  <a:lnTo>
                    <a:pt x="118833" y="1783"/>
                  </a:lnTo>
                  <a:cubicBezTo>
                    <a:pt x="118833" y="1783"/>
                    <a:pt x="2616" y="38988"/>
                    <a:pt x="2616" y="38988"/>
                  </a:cubicBezTo>
                  <a:close/>
                  <a:moveTo>
                    <a:pt x="100388" y="120000"/>
                  </a:moveTo>
                  <a:lnTo>
                    <a:pt x="99927" y="119622"/>
                  </a:lnTo>
                  <a:lnTo>
                    <a:pt x="0" y="38400"/>
                  </a:lnTo>
                  <a:lnTo>
                    <a:pt x="120000" y="0"/>
                  </a:lnTo>
                  <a:cubicBezTo>
                    <a:pt x="120000" y="0"/>
                    <a:pt x="100388" y="120000"/>
                    <a:pt x="100388" y="120000"/>
                  </a:cubicBezTo>
                  <a:close/>
                </a:path>
              </a:pathLst>
            </a:custGeom>
            <a:solidFill>
              <a:schemeClr val="lt1">
                <a:alpha val="10588"/>
              </a:schemeClr>
            </a:solidFill>
            <a:ln>
              <a:noFill/>
            </a:ln>
          </p:spPr>
          <p:txBody>
            <a:bodyPr wrap="square" lIns="38100" tIns="38100" rIns="38100" bIns="38100" anchor="ctr"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Avenir"/>
                <a:ea typeface="Avenir"/>
                <a:cs typeface="Avenir"/>
                <a:sym typeface="Avenir"/>
              </a:endParaRPr>
            </a:p>
          </p:txBody>
        </p:sp>
        <p:sp>
          <p:nvSpPr>
            <p:cNvPr id="573" name="Shape 573"/>
            <p:cNvSpPr/>
            <p:nvPr/>
          </p:nvSpPr>
          <p:spPr>
            <a:xfrm>
              <a:off x="35701" y="3480482"/>
              <a:ext cx="1900200" cy="1571400"/>
            </a:xfrm>
            <a:custGeom>
              <a:avLst/>
              <a:gdLst/>
              <a:ahLst/>
              <a:cxnLst/>
              <a:rect l="0" t="0" r="0" b="0"/>
              <a:pathLst>
                <a:path w="120000" h="120000" extrusionOk="0">
                  <a:moveTo>
                    <a:pt x="51744" y="933"/>
                  </a:moveTo>
                  <a:lnTo>
                    <a:pt x="1388" y="118288"/>
                  </a:lnTo>
                  <a:lnTo>
                    <a:pt x="118738" y="41022"/>
                  </a:lnTo>
                  <a:cubicBezTo>
                    <a:pt x="118738" y="41022"/>
                    <a:pt x="51744" y="933"/>
                    <a:pt x="51744" y="933"/>
                  </a:cubicBezTo>
                  <a:close/>
                  <a:moveTo>
                    <a:pt x="0" y="120000"/>
                  </a:moveTo>
                  <a:lnTo>
                    <a:pt x="51494" y="0"/>
                  </a:lnTo>
                  <a:lnTo>
                    <a:pt x="51744" y="150"/>
                  </a:lnTo>
                  <a:lnTo>
                    <a:pt x="120000" y="40988"/>
                  </a:lnTo>
                  <a:cubicBezTo>
                    <a:pt x="120000" y="40988"/>
                    <a:pt x="0" y="120000"/>
                    <a:pt x="0" y="120000"/>
                  </a:cubicBezTo>
                  <a:close/>
                </a:path>
              </a:pathLst>
            </a:custGeom>
            <a:solidFill>
              <a:schemeClr val="lt1">
                <a:alpha val="10588"/>
              </a:schemeClr>
            </a:solidFill>
            <a:ln>
              <a:noFill/>
            </a:ln>
          </p:spPr>
          <p:txBody>
            <a:bodyPr wrap="square" lIns="38100" tIns="38100" rIns="38100" bIns="38100" anchor="ctr"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Avenir"/>
                <a:ea typeface="Avenir"/>
                <a:cs typeface="Avenir"/>
                <a:sym typeface="Avenir"/>
              </a:endParaRPr>
            </a:p>
          </p:txBody>
        </p:sp>
        <p:sp>
          <p:nvSpPr>
            <p:cNvPr id="574" name="Shape 574"/>
            <p:cNvSpPr/>
            <p:nvPr/>
          </p:nvSpPr>
          <p:spPr>
            <a:xfrm>
              <a:off x="532914" y="3267392"/>
              <a:ext cx="1604700" cy="259499"/>
            </a:xfrm>
            <a:custGeom>
              <a:avLst/>
              <a:gdLst/>
              <a:ahLst/>
              <a:cxnLst/>
              <a:rect l="0" t="0" r="0" b="0"/>
              <a:pathLst>
                <a:path w="120000" h="120000" extrusionOk="0">
                  <a:moveTo>
                    <a:pt x="2316" y="34438"/>
                  </a:moveTo>
                  <a:lnTo>
                    <a:pt x="24100" y="115505"/>
                  </a:lnTo>
                  <a:lnTo>
                    <a:pt x="115411" y="5422"/>
                  </a:lnTo>
                  <a:cubicBezTo>
                    <a:pt x="115411" y="5422"/>
                    <a:pt x="2316" y="34438"/>
                    <a:pt x="2316" y="34438"/>
                  </a:cubicBezTo>
                  <a:close/>
                  <a:moveTo>
                    <a:pt x="23972" y="120000"/>
                  </a:moveTo>
                  <a:lnTo>
                    <a:pt x="0" y="30777"/>
                  </a:lnTo>
                  <a:lnTo>
                    <a:pt x="119922" y="0"/>
                  </a:lnTo>
                  <a:lnTo>
                    <a:pt x="120000" y="4205"/>
                  </a:lnTo>
                  <a:cubicBezTo>
                    <a:pt x="120000" y="4205"/>
                    <a:pt x="23972" y="120000"/>
                    <a:pt x="23972" y="120000"/>
                  </a:cubicBezTo>
                  <a:close/>
                </a:path>
              </a:pathLst>
            </a:custGeom>
            <a:solidFill>
              <a:schemeClr val="lt1">
                <a:alpha val="10588"/>
              </a:schemeClr>
            </a:solidFill>
            <a:ln>
              <a:noFill/>
            </a:ln>
          </p:spPr>
          <p:txBody>
            <a:bodyPr wrap="square" lIns="38100" tIns="38100" rIns="38100" bIns="38100" anchor="ctr"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Avenir"/>
                <a:ea typeface="Avenir"/>
                <a:cs typeface="Avenir"/>
                <a:sym typeface="Avenir"/>
              </a:endParaRPr>
            </a:p>
          </p:txBody>
        </p:sp>
        <p:sp>
          <p:nvSpPr>
            <p:cNvPr id="575" name="Shape 575"/>
            <p:cNvSpPr/>
            <p:nvPr/>
          </p:nvSpPr>
          <p:spPr>
            <a:xfrm>
              <a:off x="2237641" y="5185212"/>
              <a:ext cx="2234098" cy="1571099"/>
            </a:xfrm>
            <a:custGeom>
              <a:avLst/>
              <a:gdLst/>
              <a:ahLst/>
              <a:cxnLst/>
              <a:rect l="0" t="0" r="0" b="0"/>
              <a:pathLst>
                <a:path w="120000" h="120000" extrusionOk="0">
                  <a:moveTo>
                    <a:pt x="555" y="811"/>
                  </a:moveTo>
                  <a:lnTo>
                    <a:pt x="9055" y="118811"/>
                  </a:lnTo>
                  <a:lnTo>
                    <a:pt x="118555" y="22400"/>
                  </a:lnTo>
                  <a:cubicBezTo>
                    <a:pt x="118555" y="22400"/>
                    <a:pt x="555" y="811"/>
                    <a:pt x="555" y="811"/>
                  </a:cubicBezTo>
                  <a:close/>
                  <a:moveTo>
                    <a:pt x="8644" y="120000"/>
                  </a:moveTo>
                  <a:lnTo>
                    <a:pt x="0" y="0"/>
                  </a:lnTo>
                  <a:lnTo>
                    <a:pt x="305" y="55"/>
                  </a:lnTo>
                  <a:lnTo>
                    <a:pt x="120000" y="21955"/>
                  </a:lnTo>
                  <a:cubicBezTo>
                    <a:pt x="120000" y="21955"/>
                    <a:pt x="8644" y="120000"/>
                    <a:pt x="8644" y="120000"/>
                  </a:cubicBezTo>
                  <a:close/>
                </a:path>
              </a:pathLst>
            </a:custGeom>
            <a:solidFill>
              <a:schemeClr val="lt1">
                <a:alpha val="10588"/>
              </a:schemeClr>
            </a:solidFill>
            <a:ln>
              <a:noFill/>
            </a:ln>
          </p:spPr>
          <p:txBody>
            <a:bodyPr wrap="square" lIns="38100" tIns="38100" rIns="38100" bIns="38100" anchor="ctr"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Avenir"/>
                <a:ea typeface="Avenir"/>
                <a:cs typeface="Avenir"/>
                <a:sym typeface="Avenir"/>
              </a:endParaRPr>
            </a:p>
          </p:txBody>
        </p:sp>
        <p:sp>
          <p:nvSpPr>
            <p:cNvPr id="576" name="Shape 576"/>
            <p:cNvSpPr/>
            <p:nvPr/>
          </p:nvSpPr>
          <p:spPr>
            <a:xfrm>
              <a:off x="35701" y="4048726"/>
              <a:ext cx="2180999" cy="1162499"/>
            </a:xfrm>
            <a:custGeom>
              <a:avLst/>
              <a:gdLst/>
              <a:ahLst/>
              <a:cxnLst/>
              <a:rect l="0" t="0" r="0" b="0"/>
              <a:pathLst>
                <a:path w="120000" h="120000" extrusionOk="0">
                  <a:moveTo>
                    <a:pt x="1794" y="105977"/>
                  </a:moveTo>
                  <a:lnTo>
                    <a:pt x="119344" y="118977"/>
                  </a:lnTo>
                  <a:lnTo>
                    <a:pt x="104122" y="1422"/>
                  </a:lnTo>
                  <a:cubicBezTo>
                    <a:pt x="104122" y="1422"/>
                    <a:pt x="1794" y="105977"/>
                    <a:pt x="1794" y="105977"/>
                  </a:cubicBezTo>
                  <a:close/>
                  <a:moveTo>
                    <a:pt x="120000" y="120000"/>
                  </a:moveTo>
                  <a:lnTo>
                    <a:pt x="0" y="106733"/>
                  </a:lnTo>
                  <a:lnTo>
                    <a:pt x="104461" y="0"/>
                  </a:lnTo>
                  <a:cubicBezTo>
                    <a:pt x="104461" y="0"/>
                    <a:pt x="120000" y="120000"/>
                    <a:pt x="120000" y="120000"/>
                  </a:cubicBezTo>
                  <a:close/>
                </a:path>
              </a:pathLst>
            </a:custGeom>
            <a:solidFill>
              <a:schemeClr val="lt1">
                <a:alpha val="10588"/>
              </a:schemeClr>
            </a:solidFill>
            <a:ln>
              <a:noFill/>
            </a:ln>
          </p:spPr>
          <p:txBody>
            <a:bodyPr wrap="square" lIns="38100" tIns="38100" rIns="38100" bIns="38100" anchor="ctr"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Avenir"/>
                <a:ea typeface="Avenir"/>
                <a:cs typeface="Avenir"/>
                <a:sym typeface="Avenir"/>
              </a:endParaRPr>
            </a:p>
          </p:txBody>
        </p:sp>
        <p:sp>
          <p:nvSpPr>
            <p:cNvPr id="577" name="Shape 577"/>
            <p:cNvSpPr/>
            <p:nvPr/>
          </p:nvSpPr>
          <p:spPr>
            <a:xfrm>
              <a:off x="35701" y="5043151"/>
              <a:ext cx="2177399" cy="1484699"/>
            </a:xfrm>
            <a:custGeom>
              <a:avLst/>
              <a:gdLst/>
              <a:ahLst/>
              <a:cxnLst/>
              <a:rect l="0" t="0" r="0" b="0"/>
              <a:pathLst>
                <a:path w="120000" h="120000" extrusionOk="0">
                  <a:moveTo>
                    <a:pt x="938" y="822"/>
                  </a:moveTo>
                  <a:lnTo>
                    <a:pt x="50261" y="118777"/>
                  </a:lnTo>
                  <a:lnTo>
                    <a:pt x="118894" y="11022"/>
                  </a:lnTo>
                  <a:cubicBezTo>
                    <a:pt x="118894" y="11022"/>
                    <a:pt x="938" y="822"/>
                    <a:pt x="938" y="822"/>
                  </a:cubicBezTo>
                  <a:close/>
                  <a:moveTo>
                    <a:pt x="50172" y="120000"/>
                  </a:moveTo>
                  <a:lnTo>
                    <a:pt x="50000" y="119577"/>
                  </a:lnTo>
                  <a:lnTo>
                    <a:pt x="0" y="0"/>
                  </a:lnTo>
                  <a:lnTo>
                    <a:pt x="483" y="44"/>
                  </a:lnTo>
                  <a:lnTo>
                    <a:pt x="120000" y="10372"/>
                  </a:lnTo>
                  <a:lnTo>
                    <a:pt x="119633" y="10950"/>
                  </a:lnTo>
                  <a:cubicBezTo>
                    <a:pt x="119633" y="10950"/>
                    <a:pt x="50172" y="120000"/>
                    <a:pt x="50172" y="120000"/>
                  </a:cubicBezTo>
                  <a:close/>
                </a:path>
              </a:pathLst>
            </a:custGeom>
            <a:solidFill>
              <a:schemeClr val="lt1">
                <a:alpha val="10588"/>
              </a:schemeClr>
            </a:solidFill>
            <a:ln>
              <a:noFill/>
            </a:ln>
          </p:spPr>
          <p:txBody>
            <a:bodyPr wrap="square" lIns="38100" tIns="38100" rIns="38100" bIns="38100" anchor="ctr"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Avenir"/>
                <a:ea typeface="Avenir"/>
                <a:cs typeface="Avenir"/>
                <a:sym typeface="Avenir"/>
              </a:endParaRPr>
            </a:p>
          </p:txBody>
        </p:sp>
        <p:sp>
          <p:nvSpPr>
            <p:cNvPr id="578" name="Shape 578"/>
            <p:cNvSpPr/>
            <p:nvPr/>
          </p:nvSpPr>
          <p:spPr>
            <a:xfrm>
              <a:off x="4155457" y="4688000"/>
              <a:ext cx="1140300" cy="498899"/>
            </a:xfrm>
            <a:custGeom>
              <a:avLst/>
              <a:gdLst/>
              <a:ahLst/>
              <a:cxnLst/>
              <a:rect l="0" t="0" r="0" b="0"/>
              <a:pathLst>
                <a:path w="120000" h="120000" extrusionOk="0">
                  <a:moveTo>
                    <a:pt x="23644" y="95655"/>
                  </a:moveTo>
                  <a:lnTo>
                    <a:pt x="113983" y="116411"/>
                  </a:lnTo>
                  <a:lnTo>
                    <a:pt x="2177" y="4588"/>
                  </a:lnTo>
                  <a:cubicBezTo>
                    <a:pt x="2177" y="4588"/>
                    <a:pt x="23644" y="95655"/>
                    <a:pt x="23644" y="95655"/>
                  </a:cubicBezTo>
                  <a:close/>
                  <a:moveTo>
                    <a:pt x="120000" y="120000"/>
                  </a:moveTo>
                  <a:lnTo>
                    <a:pt x="23038" y="97744"/>
                  </a:lnTo>
                  <a:lnTo>
                    <a:pt x="0" y="0"/>
                  </a:lnTo>
                  <a:cubicBezTo>
                    <a:pt x="0" y="0"/>
                    <a:pt x="120000" y="120000"/>
                    <a:pt x="120000" y="120000"/>
                  </a:cubicBezTo>
                  <a:close/>
                </a:path>
              </a:pathLst>
            </a:custGeom>
            <a:solidFill>
              <a:schemeClr val="lt1">
                <a:alpha val="10588"/>
              </a:schemeClr>
            </a:solidFill>
            <a:ln>
              <a:noFill/>
            </a:ln>
          </p:spPr>
          <p:txBody>
            <a:bodyPr wrap="square" lIns="38100" tIns="38100" rIns="38100" bIns="38100" anchor="ctr"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Avenir"/>
                <a:ea typeface="Avenir"/>
                <a:cs typeface="Avenir"/>
                <a:sym typeface="Avenir"/>
              </a:endParaRPr>
            </a:p>
          </p:txBody>
        </p:sp>
        <p:sp>
          <p:nvSpPr>
            <p:cNvPr id="579" name="Shape 579"/>
            <p:cNvSpPr/>
            <p:nvPr/>
          </p:nvSpPr>
          <p:spPr>
            <a:xfrm>
              <a:off x="4155457" y="3125333"/>
              <a:ext cx="1301099" cy="2001899"/>
            </a:xfrm>
            <a:custGeom>
              <a:avLst/>
              <a:gdLst/>
              <a:ahLst/>
              <a:cxnLst/>
              <a:rect l="0" t="0" r="0" b="0"/>
              <a:pathLst>
                <a:path w="120000" h="120000" extrusionOk="0">
                  <a:moveTo>
                    <a:pt x="1394" y="90611"/>
                  </a:moveTo>
                  <a:lnTo>
                    <a:pt x="101888" y="119188"/>
                  </a:lnTo>
                  <a:lnTo>
                    <a:pt x="118905" y="1672"/>
                  </a:lnTo>
                  <a:cubicBezTo>
                    <a:pt x="118905" y="1672"/>
                    <a:pt x="1394" y="90611"/>
                    <a:pt x="1394" y="90611"/>
                  </a:cubicBezTo>
                  <a:close/>
                  <a:moveTo>
                    <a:pt x="102622" y="120000"/>
                  </a:moveTo>
                  <a:lnTo>
                    <a:pt x="102088" y="119850"/>
                  </a:lnTo>
                  <a:lnTo>
                    <a:pt x="0" y="90811"/>
                  </a:lnTo>
                  <a:lnTo>
                    <a:pt x="372" y="90527"/>
                  </a:lnTo>
                  <a:lnTo>
                    <a:pt x="120000" y="0"/>
                  </a:lnTo>
                  <a:cubicBezTo>
                    <a:pt x="120000" y="0"/>
                    <a:pt x="102622" y="120000"/>
                    <a:pt x="102622" y="120000"/>
                  </a:cubicBezTo>
                  <a:close/>
                </a:path>
              </a:pathLst>
            </a:custGeom>
            <a:solidFill>
              <a:schemeClr val="lt1">
                <a:alpha val="10588"/>
              </a:schemeClr>
            </a:solidFill>
            <a:ln>
              <a:noFill/>
            </a:ln>
          </p:spPr>
          <p:txBody>
            <a:bodyPr wrap="square" lIns="38100" tIns="38100" rIns="38100" bIns="38100" anchor="ctr"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Avenir"/>
                <a:ea typeface="Avenir"/>
                <a:cs typeface="Avenir"/>
                <a:sym typeface="Avenir"/>
              </a:endParaRPr>
            </a:p>
          </p:txBody>
        </p:sp>
        <p:sp>
          <p:nvSpPr>
            <p:cNvPr id="580" name="Shape 580"/>
            <p:cNvSpPr/>
            <p:nvPr/>
          </p:nvSpPr>
          <p:spPr>
            <a:xfrm>
              <a:off x="3303096" y="3196360"/>
              <a:ext cx="2175900" cy="1512300"/>
            </a:xfrm>
            <a:custGeom>
              <a:avLst/>
              <a:gdLst/>
              <a:ahLst/>
              <a:cxnLst/>
              <a:rect l="0" t="0" r="0" b="0"/>
              <a:pathLst>
                <a:path w="120000" h="120000" extrusionOk="0">
                  <a:moveTo>
                    <a:pt x="894" y="12116"/>
                  </a:moveTo>
                  <a:lnTo>
                    <a:pt x="48416" y="118777"/>
                  </a:lnTo>
                  <a:lnTo>
                    <a:pt x="118827" y="850"/>
                  </a:lnTo>
                  <a:cubicBezTo>
                    <a:pt x="118827" y="850"/>
                    <a:pt x="894" y="12116"/>
                    <a:pt x="894" y="12116"/>
                  </a:cubicBezTo>
                  <a:close/>
                  <a:moveTo>
                    <a:pt x="48361" y="120000"/>
                  </a:moveTo>
                  <a:lnTo>
                    <a:pt x="0" y="11472"/>
                  </a:lnTo>
                  <a:lnTo>
                    <a:pt x="120000" y="0"/>
                  </a:lnTo>
                  <a:cubicBezTo>
                    <a:pt x="120000" y="0"/>
                    <a:pt x="48361" y="120000"/>
                    <a:pt x="48361" y="120000"/>
                  </a:cubicBezTo>
                  <a:close/>
                </a:path>
              </a:pathLst>
            </a:custGeom>
            <a:solidFill>
              <a:schemeClr val="lt1">
                <a:alpha val="10588"/>
              </a:schemeClr>
            </a:solidFill>
            <a:ln>
              <a:noFill/>
            </a:ln>
          </p:spPr>
          <p:txBody>
            <a:bodyPr wrap="square" lIns="38100" tIns="38100" rIns="38100" bIns="38100" anchor="ctr"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Avenir"/>
                <a:ea typeface="Avenir"/>
                <a:cs typeface="Avenir"/>
                <a:sym typeface="Avenir"/>
              </a:endParaRPr>
            </a:p>
          </p:txBody>
        </p:sp>
        <p:sp>
          <p:nvSpPr>
            <p:cNvPr id="581" name="Shape 581"/>
            <p:cNvSpPr/>
            <p:nvPr/>
          </p:nvSpPr>
          <p:spPr>
            <a:xfrm>
              <a:off x="674975" y="6747878"/>
              <a:ext cx="1724099" cy="1512300"/>
            </a:xfrm>
            <a:custGeom>
              <a:avLst/>
              <a:gdLst/>
              <a:ahLst/>
              <a:cxnLst/>
              <a:rect l="0" t="0" r="0" b="0"/>
              <a:pathLst>
                <a:path w="120000" h="120000" extrusionOk="0">
                  <a:moveTo>
                    <a:pt x="1661" y="110900"/>
                  </a:moveTo>
                  <a:lnTo>
                    <a:pt x="107844" y="119222"/>
                  </a:lnTo>
                  <a:lnTo>
                    <a:pt x="119194" y="1688"/>
                  </a:lnTo>
                  <a:cubicBezTo>
                    <a:pt x="119194" y="1688"/>
                    <a:pt x="1661" y="110900"/>
                    <a:pt x="1661" y="110900"/>
                  </a:cubicBezTo>
                  <a:close/>
                  <a:moveTo>
                    <a:pt x="108416" y="120000"/>
                  </a:moveTo>
                  <a:lnTo>
                    <a:pt x="108111" y="119972"/>
                  </a:lnTo>
                  <a:lnTo>
                    <a:pt x="0" y="111505"/>
                  </a:lnTo>
                  <a:lnTo>
                    <a:pt x="120000" y="0"/>
                  </a:lnTo>
                  <a:cubicBezTo>
                    <a:pt x="120000" y="0"/>
                    <a:pt x="108416" y="120000"/>
                    <a:pt x="108416" y="120000"/>
                  </a:cubicBezTo>
                  <a:close/>
                </a:path>
              </a:pathLst>
            </a:custGeom>
            <a:solidFill>
              <a:schemeClr val="lt1">
                <a:alpha val="10588"/>
              </a:schemeClr>
            </a:solidFill>
            <a:ln>
              <a:noFill/>
            </a:ln>
          </p:spPr>
          <p:txBody>
            <a:bodyPr wrap="square" lIns="38100" tIns="38100" rIns="38100" bIns="38100" anchor="ctr"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Avenir"/>
                <a:ea typeface="Avenir"/>
                <a:cs typeface="Avenir"/>
                <a:sym typeface="Avenir"/>
              </a:endParaRPr>
            </a:p>
          </p:txBody>
        </p:sp>
        <p:sp>
          <p:nvSpPr>
            <p:cNvPr id="582" name="Shape 582"/>
            <p:cNvSpPr/>
            <p:nvPr/>
          </p:nvSpPr>
          <p:spPr>
            <a:xfrm>
              <a:off x="603943" y="8097452"/>
              <a:ext cx="1585500" cy="443399"/>
            </a:xfrm>
            <a:custGeom>
              <a:avLst/>
              <a:gdLst/>
              <a:ahLst/>
              <a:cxnLst/>
              <a:rect l="0" t="0" r="0" b="0"/>
              <a:pathLst>
                <a:path w="120000" h="120000" extrusionOk="0">
                  <a:moveTo>
                    <a:pt x="5200" y="3755"/>
                  </a:moveTo>
                  <a:lnTo>
                    <a:pt x="97277" y="117111"/>
                  </a:lnTo>
                  <a:lnTo>
                    <a:pt x="118538" y="31627"/>
                  </a:lnTo>
                  <a:cubicBezTo>
                    <a:pt x="118538" y="31627"/>
                    <a:pt x="5200" y="3755"/>
                    <a:pt x="5200" y="3755"/>
                  </a:cubicBezTo>
                  <a:close/>
                  <a:moveTo>
                    <a:pt x="97488" y="120000"/>
                  </a:moveTo>
                  <a:lnTo>
                    <a:pt x="97266" y="119738"/>
                  </a:lnTo>
                  <a:lnTo>
                    <a:pt x="0" y="0"/>
                  </a:lnTo>
                  <a:lnTo>
                    <a:pt x="120000" y="29488"/>
                  </a:lnTo>
                  <a:cubicBezTo>
                    <a:pt x="120000" y="29488"/>
                    <a:pt x="97488" y="120000"/>
                    <a:pt x="97488" y="120000"/>
                  </a:cubicBezTo>
                  <a:close/>
                </a:path>
              </a:pathLst>
            </a:custGeom>
            <a:solidFill>
              <a:schemeClr val="lt1">
                <a:alpha val="10588"/>
              </a:schemeClr>
            </a:solidFill>
            <a:ln>
              <a:noFill/>
            </a:ln>
          </p:spPr>
          <p:txBody>
            <a:bodyPr wrap="square" lIns="38100" tIns="38100" rIns="38100" bIns="38100" anchor="ctr"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Avenir"/>
                <a:ea typeface="Avenir"/>
                <a:cs typeface="Avenir"/>
                <a:sym typeface="Avenir"/>
              </a:endParaRPr>
            </a:p>
          </p:txBody>
        </p:sp>
        <p:sp>
          <p:nvSpPr>
            <p:cNvPr id="583" name="Shape 583"/>
            <p:cNvSpPr/>
            <p:nvPr/>
          </p:nvSpPr>
          <p:spPr>
            <a:xfrm>
              <a:off x="5647094" y="9233939"/>
              <a:ext cx="875100" cy="922799"/>
            </a:xfrm>
            <a:custGeom>
              <a:avLst/>
              <a:gdLst/>
              <a:ahLst/>
              <a:cxnLst/>
              <a:rect l="0" t="0" r="0" b="0"/>
              <a:pathLst>
                <a:path w="120000" h="120000" extrusionOk="0">
                  <a:moveTo>
                    <a:pt x="1977" y="53861"/>
                  </a:moveTo>
                  <a:lnTo>
                    <a:pt x="55972" y="117800"/>
                  </a:lnTo>
                  <a:lnTo>
                    <a:pt x="117233" y="2550"/>
                  </a:lnTo>
                  <a:cubicBezTo>
                    <a:pt x="117233" y="2550"/>
                    <a:pt x="1977" y="53861"/>
                    <a:pt x="1977" y="53861"/>
                  </a:cubicBezTo>
                  <a:close/>
                  <a:moveTo>
                    <a:pt x="56211" y="120000"/>
                  </a:moveTo>
                  <a:lnTo>
                    <a:pt x="0" y="53422"/>
                  </a:lnTo>
                  <a:lnTo>
                    <a:pt x="722" y="53105"/>
                  </a:lnTo>
                  <a:lnTo>
                    <a:pt x="120000" y="0"/>
                  </a:lnTo>
                  <a:cubicBezTo>
                    <a:pt x="120000" y="0"/>
                    <a:pt x="56211" y="120000"/>
                    <a:pt x="56211" y="120000"/>
                  </a:cubicBezTo>
                  <a:close/>
                </a:path>
              </a:pathLst>
            </a:custGeom>
            <a:solidFill>
              <a:schemeClr val="lt1">
                <a:alpha val="10588"/>
              </a:schemeClr>
            </a:solidFill>
            <a:ln>
              <a:noFill/>
            </a:ln>
          </p:spPr>
          <p:txBody>
            <a:bodyPr wrap="square" lIns="38100" tIns="38100" rIns="38100" bIns="38100" anchor="ctr"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Avenir"/>
                <a:ea typeface="Avenir"/>
                <a:cs typeface="Avenir"/>
                <a:sym typeface="Avenir"/>
              </a:endParaRPr>
            </a:p>
          </p:txBody>
        </p:sp>
        <p:sp>
          <p:nvSpPr>
            <p:cNvPr id="584" name="Shape 584"/>
            <p:cNvSpPr/>
            <p:nvPr/>
          </p:nvSpPr>
          <p:spPr>
            <a:xfrm>
              <a:off x="4865760" y="9162907"/>
              <a:ext cx="1727999" cy="438600"/>
            </a:xfrm>
            <a:custGeom>
              <a:avLst/>
              <a:gdLst/>
              <a:ahLst/>
              <a:cxnLst/>
              <a:rect l="0" t="0" r="0" b="0"/>
              <a:pathLst>
                <a:path w="120000" h="120000" extrusionOk="0">
                  <a:moveTo>
                    <a:pt x="2711" y="2694"/>
                  </a:moveTo>
                  <a:lnTo>
                    <a:pt x="59050" y="117211"/>
                  </a:lnTo>
                  <a:lnTo>
                    <a:pt x="117227" y="9566"/>
                  </a:lnTo>
                  <a:cubicBezTo>
                    <a:pt x="117227" y="9566"/>
                    <a:pt x="2711" y="2694"/>
                    <a:pt x="2711" y="2694"/>
                  </a:cubicBezTo>
                  <a:close/>
                  <a:moveTo>
                    <a:pt x="59033" y="120000"/>
                  </a:moveTo>
                  <a:lnTo>
                    <a:pt x="58894" y="119733"/>
                  </a:lnTo>
                  <a:lnTo>
                    <a:pt x="0" y="0"/>
                  </a:lnTo>
                  <a:lnTo>
                    <a:pt x="120000" y="7211"/>
                  </a:lnTo>
                  <a:cubicBezTo>
                    <a:pt x="120000" y="7211"/>
                    <a:pt x="59033" y="120000"/>
                    <a:pt x="59033" y="120000"/>
                  </a:cubicBezTo>
                  <a:close/>
                </a:path>
              </a:pathLst>
            </a:custGeom>
            <a:solidFill>
              <a:schemeClr val="lt1">
                <a:alpha val="10588"/>
              </a:schemeClr>
            </a:solidFill>
            <a:ln>
              <a:noFill/>
            </a:ln>
          </p:spPr>
          <p:txBody>
            <a:bodyPr wrap="square" lIns="38100" tIns="38100" rIns="38100" bIns="38100" anchor="ctr"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Avenir"/>
                <a:ea typeface="Avenir"/>
                <a:cs typeface="Avenir"/>
                <a:sym typeface="Avenir"/>
              </a:endParaRPr>
            </a:p>
          </p:txBody>
        </p:sp>
        <p:sp>
          <p:nvSpPr>
            <p:cNvPr id="585" name="Shape 585"/>
            <p:cNvSpPr/>
            <p:nvPr/>
          </p:nvSpPr>
          <p:spPr>
            <a:xfrm>
              <a:off x="5576064" y="1704725"/>
              <a:ext cx="1501498" cy="1536900"/>
            </a:xfrm>
            <a:custGeom>
              <a:avLst/>
              <a:gdLst/>
              <a:ahLst/>
              <a:cxnLst/>
              <a:rect l="0" t="0" r="0" b="0"/>
              <a:pathLst>
                <a:path w="120000" h="120000" extrusionOk="0">
                  <a:moveTo>
                    <a:pt x="861" y="844"/>
                  </a:moveTo>
                  <a:lnTo>
                    <a:pt x="17255" y="118450"/>
                  </a:lnTo>
                  <a:lnTo>
                    <a:pt x="118466" y="17755"/>
                  </a:lnTo>
                  <a:cubicBezTo>
                    <a:pt x="118466" y="17755"/>
                    <a:pt x="861" y="844"/>
                    <a:pt x="861" y="844"/>
                  </a:cubicBezTo>
                  <a:close/>
                  <a:moveTo>
                    <a:pt x="16727" y="120000"/>
                  </a:moveTo>
                  <a:lnTo>
                    <a:pt x="0" y="0"/>
                  </a:lnTo>
                  <a:lnTo>
                    <a:pt x="120000" y="17250"/>
                  </a:lnTo>
                  <a:cubicBezTo>
                    <a:pt x="120000" y="17250"/>
                    <a:pt x="16727" y="120000"/>
                    <a:pt x="16727" y="120000"/>
                  </a:cubicBezTo>
                  <a:close/>
                </a:path>
              </a:pathLst>
            </a:custGeom>
            <a:solidFill>
              <a:schemeClr val="lt1">
                <a:alpha val="10588"/>
              </a:schemeClr>
            </a:solidFill>
            <a:ln>
              <a:noFill/>
            </a:ln>
          </p:spPr>
          <p:txBody>
            <a:bodyPr wrap="square" lIns="38100" tIns="38100" rIns="38100" bIns="38100" anchor="ctr"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Avenir"/>
                <a:ea typeface="Avenir"/>
                <a:cs typeface="Avenir"/>
                <a:sym typeface="Avenir"/>
              </a:endParaRPr>
            </a:p>
          </p:txBody>
        </p:sp>
        <p:sp>
          <p:nvSpPr>
            <p:cNvPr id="586" name="Shape 586"/>
            <p:cNvSpPr/>
            <p:nvPr/>
          </p:nvSpPr>
          <p:spPr>
            <a:xfrm>
              <a:off x="5291942" y="3196360"/>
              <a:ext cx="1832100" cy="1938000"/>
            </a:xfrm>
            <a:custGeom>
              <a:avLst/>
              <a:gdLst/>
              <a:ahLst/>
              <a:cxnLst/>
              <a:rect l="0" t="0" r="0" b="0"/>
              <a:pathLst>
                <a:path w="120000" h="120000" extrusionOk="0">
                  <a:moveTo>
                    <a:pt x="35111" y="1277"/>
                  </a:moveTo>
                  <a:lnTo>
                    <a:pt x="811" y="119350"/>
                  </a:lnTo>
                  <a:lnTo>
                    <a:pt x="118888" y="107838"/>
                  </a:lnTo>
                  <a:cubicBezTo>
                    <a:pt x="118888" y="107838"/>
                    <a:pt x="35111" y="1277"/>
                    <a:pt x="35111" y="1277"/>
                  </a:cubicBezTo>
                  <a:close/>
                  <a:moveTo>
                    <a:pt x="0" y="120000"/>
                  </a:moveTo>
                  <a:lnTo>
                    <a:pt x="116" y="119605"/>
                  </a:lnTo>
                  <a:lnTo>
                    <a:pt x="34861" y="0"/>
                  </a:lnTo>
                  <a:lnTo>
                    <a:pt x="120000" y="108305"/>
                  </a:lnTo>
                  <a:lnTo>
                    <a:pt x="119472" y="108355"/>
                  </a:lnTo>
                  <a:cubicBezTo>
                    <a:pt x="119472" y="108355"/>
                    <a:pt x="0" y="120000"/>
                    <a:pt x="0" y="120000"/>
                  </a:cubicBezTo>
                  <a:close/>
                </a:path>
              </a:pathLst>
            </a:custGeom>
            <a:solidFill>
              <a:schemeClr val="lt1">
                <a:alpha val="10588"/>
              </a:schemeClr>
            </a:solidFill>
            <a:ln>
              <a:noFill/>
            </a:ln>
          </p:spPr>
          <p:txBody>
            <a:bodyPr wrap="square" lIns="38100" tIns="38100" rIns="38100" bIns="38100" anchor="ctr"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Avenir"/>
                <a:ea typeface="Avenir"/>
                <a:cs typeface="Avenir"/>
                <a:sym typeface="Avenir"/>
              </a:endParaRPr>
            </a:p>
          </p:txBody>
        </p:sp>
        <p:sp>
          <p:nvSpPr>
            <p:cNvPr id="587" name="Shape 587"/>
            <p:cNvSpPr/>
            <p:nvPr/>
          </p:nvSpPr>
          <p:spPr>
            <a:xfrm>
              <a:off x="5434003" y="1704725"/>
              <a:ext cx="351899" cy="1567798"/>
            </a:xfrm>
            <a:custGeom>
              <a:avLst/>
              <a:gdLst/>
              <a:ahLst/>
              <a:cxnLst/>
              <a:rect l="0" t="0" r="0" b="0"/>
              <a:pathLst>
                <a:path w="120000" h="120000" extrusionOk="0">
                  <a:moveTo>
                    <a:pt x="3405" y="114777"/>
                  </a:moveTo>
                  <a:lnTo>
                    <a:pt x="116333" y="119138"/>
                  </a:lnTo>
                  <a:lnTo>
                    <a:pt x="47783" y="6211"/>
                  </a:lnTo>
                  <a:cubicBezTo>
                    <a:pt x="47783" y="6211"/>
                    <a:pt x="3405" y="114777"/>
                    <a:pt x="3405" y="114777"/>
                  </a:cubicBezTo>
                  <a:close/>
                  <a:moveTo>
                    <a:pt x="120000" y="120000"/>
                  </a:moveTo>
                  <a:lnTo>
                    <a:pt x="0" y="115361"/>
                  </a:lnTo>
                  <a:lnTo>
                    <a:pt x="144" y="115027"/>
                  </a:lnTo>
                  <a:lnTo>
                    <a:pt x="47188" y="0"/>
                  </a:lnTo>
                  <a:cubicBezTo>
                    <a:pt x="47188" y="0"/>
                    <a:pt x="120000" y="120000"/>
                    <a:pt x="120000" y="120000"/>
                  </a:cubicBezTo>
                  <a:close/>
                </a:path>
              </a:pathLst>
            </a:custGeom>
            <a:solidFill>
              <a:schemeClr val="lt1">
                <a:alpha val="10588"/>
              </a:schemeClr>
            </a:solidFill>
            <a:ln>
              <a:noFill/>
            </a:ln>
          </p:spPr>
          <p:txBody>
            <a:bodyPr wrap="square" lIns="38100" tIns="38100" rIns="38100" bIns="38100" anchor="ctr"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Avenir"/>
                <a:ea typeface="Avenir"/>
                <a:cs typeface="Avenir"/>
                <a:sym typeface="Avenir"/>
              </a:endParaRPr>
            </a:p>
          </p:txBody>
        </p:sp>
        <p:sp>
          <p:nvSpPr>
            <p:cNvPr id="588" name="Shape 588"/>
            <p:cNvSpPr/>
            <p:nvPr/>
          </p:nvSpPr>
          <p:spPr>
            <a:xfrm>
              <a:off x="5291942" y="3196360"/>
              <a:ext cx="538199" cy="1987799"/>
            </a:xfrm>
            <a:custGeom>
              <a:avLst/>
              <a:gdLst/>
              <a:ahLst/>
              <a:cxnLst/>
              <a:rect l="0" t="0" r="0" b="0"/>
              <a:pathLst>
                <a:path w="120000" h="120000" extrusionOk="0">
                  <a:moveTo>
                    <a:pt x="43500" y="650"/>
                  </a:moveTo>
                  <a:lnTo>
                    <a:pt x="3122" y="116788"/>
                  </a:lnTo>
                  <a:lnTo>
                    <a:pt x="117433" y="4100"/>
                  </a:lnTo>
                  <a:cubicBezTo>
                    <a:pt x="117433" y="4100"/>
                    <a:pt x="43500" y="650"/>
                    <a:pt x="43500" y="650"/>
                  </a:cubicBezTo>
                  <a:close/>
                  <a:moveTo>
                    <a:pt x="1994" y="120000"/>
                  </a:moveTo>
                  <a:lnTo>
                    <a:pt x="0" y="119900"/>
                  </a:lnTo>
                  <a:lnTo>
                    <a:pt x="41661" y="0"/>
                  </a:lnTo>
                  <a:lnTo>
                    <a:pt x="120000" y="3655"/>
                  </a:lnTo>
                  <a:lnTo>
                    <a:pt x="119705" y="3950"/>
                  </a:lnTo>
                  <a:cubicBezTo>
                    <a:pt x="119705" y="3950"/>
                    <a:pt x="1994" y="120000"/>
                    <a:pt x="1994" y="120000"/>
                  </a:cubicBezTo>
                  <a:close/>
                </a:path>
              </a:pathLst>
            </a:custGeom>
            <a:solidFill>
              <a:schemeClr val="lt1">
                <a:alpha val="10588"/>
              </a:schemeClr>
            </a:solidFill>
            <a:ln>
              <a:noFill/>
            </a:ln>
          </p:spPr>
          <p:txBody>
            <a:bodyPr wrap="square" lIns="38100" tIns="38100" rIns="38100" bIns="38100" anchor="ctr"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Avenir"/>
                <a:ea typeface="Avenir"/>
                <a:cs typeface="Avenir"/>
                <a:sym typeface="Avenir"/>
              </a:endParaRPr>
            </a:p>
          </p:txBody>
        </p:sp>
        <p:sp>
          <p:nvSpPr>
            <p:cNvPr id="589" name="Shape 589"/>
            <p:cNvSpPr/>
            <p:nvPr/>
          </p:nvSpPr>
          <p:spPr>
            <a:xfrm>
              <a:off x="3090002" y="4688000"/>
              <a:ext cx="1355399" cy="791700"/>
            </a:xfrm>
            <a:custGeom>
              <a:avLst/>
              <a:gdLst/>
              <a:ahLst/>
              <a:cxnLst/>
              <a:rect l="0" t="0" r="0" b="0"/>
              <a:pathLst>
                <a:path w="120000" h="120000" extrusionOk="0">
                  <a:moveTo>
                    <a:pt x="6027" y="4416"/>
                  </a:moveTo>
                  <a:lnTo>
                    <a:pt x="119044" y="117433"/>
                  </a:lnTo>
                  <a:lnTo>
                    <a:pt x="115861" y="58444"/>
                  </a:lnTo>
                  <a:cubicBezTo>
                    <a:pt x="115861" y="58444"/>
                    <a:pt x="6027" y="4416"/>
                    <a:pt x="6027" y="4416"/>
                  </a:cubicBezTo>
                  <a:close/>
                  <a:moveTo>
                    <a:pt x="120000" y="120000"/>
                  </a:moveTo>
                  <a:lnTo>
                    <a:pt x="0" y="0"/>
                  </a:lnTo>
                  <a:lnTo>
                    <a:pt x="116622" y="57372"/>
                  </a:lnTo>
                  <a:cubicBezTo>
                    <a:pt x="116622" y="57372"/>
                    <a:pt x="120000" y="120000"/>
                    <a:pt x="120000" y="120000"/>
                  </a:cubicBezTo>
                  <a:close/>
                </a:path>
              </a:pathLst>
            </a:custGeom>
            <a:solidFill>
              <a:schemeClr val="lt1">
                <a:alpha val="10588"/>
              </a:schemeClr>
            </a:solidFill>
            <a:ln>
              <a:noFill/>
            </a:ln>
          </p:spPr>
          <p:txBody>
            <a:bodyPr wrap="square" lIns="38100" tIns="38100" rIns="38100" bIns="38100" anchor="ctr"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Avenir"/>
                <a:ea typeface="Avenir"/>
                <a:cs typeface="Avenir"/>
                <a:sym typeface="Avenir"/>
              </a:endParaRPr>
            </a:p>
          </p:txBody>
        </p:sp>
        <p:sp>
          <p:nvSpPr>
            <p:cNvPr id="590" name="Shape 590"/>
            <p:cNvSpPr/>
            <p:nvPr/>
          </p:nvSpPr>
          <p:spPr>
            <a:xfrm>
              <a:off x="3090002" y="4688000"/>
              <a:ext cx="1318199" cy="404700"/>
            </a:xfrm>
            <a:custGeom>
              <a:avLst/>
              <a:gdLst/>
              <a:ahLst/>
              <a:cxnLst/>
              <a:rect l="0" t="0" r="0" b="0"/>
              <a:pathLst>
                <a:path w="120000" h="120000" extrusionOk="0">
                  <a:moveTo>
                    <a:pt x="5494" y="9955"/>
                  </a:moveTo>
                  <a:lnTo>
                    <a:pt x="118322" y="115577"/>
                  </a:lnTo>
                  <a:lnTo>
                    <a:pt x="99666" y="2755"/>
                  </a:lnTo>
                  <a:cubicBezTo>
                    <a:pt x="99666" y="2755"/>
                    <a:pt x="5494" y="9955"/>
                    <a:pt x="5494" y="9955"/>
                  </a:cubicBezTo>
                  <a:close/>
                  <a:moveTo>
                    <a:pt x="120000" y="120000"/>
                  </a:moveTo>
                  <a:lnTo>
                    <a:pt x="0" y="7655"/>
                  </a:lnTo>
                  <a:lnTo>
                    <a:pt x="100155" y="0"/>
                  </a:lnTo>
                  <a:cubicBezTo>
                    <a:pt x="100155" y="0"/>
                    <a:pt x="120000" y="120000"/>
                    <a:pt x="120000" y="120000"/>
                  </a:cubicBezTo>
                  <a:close/>
                </a:path>
              </a:pathLst>
            </a:custGeom>
            <a:solidFill>
              <a:schemeClr val="lt1">
                <a:alpha val="10588"/>
              </a:schemeClr>
            </a:solidFill>
            <a:ln>
              <a:noFill/>
            </a:ln>
          </p:spPr>
          <p:txBody>
            <a:bodyPr wrap="square" lIns="38100" tIns="38100" rIns="38100" bIns="38100" anchor="ctr"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Avenir"/>
                <a:ea typeface="Avenir"/>
                <a:cs typeface="Avenir"/>
                <a:sym typeface="Avenir"/>
              </a:endParaRPr>
            </a:p>
          </p:txBody>
        </p:sp>
        <p:sp>
          <p:nvSpPr>
            <p:cNvPr id="591" name="Shape 591"/>
            <p:cNvSpPr/>
            <p:nvPr/>
          </p:nvSpPr>
          <p:spPr>
            <a:xfrm>
              <a:off x="2166609" y="4688000"/>
              <a:ext cx="2252099" cy="781500"/>
            </a:xfrm>
            <a:custGeom>
              <a:avLst/>
              <a:gdLst/>
              <a:ahLst/>
              <a:cxnLst/>
              <a:rect l="0" t="0" r="0" b="0"/>
              <a:pathLst>
                <a:path w="120000" h="120000" extrusionOk="0">
                  <a:moveTo>
                    <a:pt x="1577" y="74672"/>
                  </a:moveTo>
                  <a:lnTo>
                    <a:pt x="117666" y="117711"/>
                  </a:lnTo>
                  <a:lnTo>
                    <a:pt x="48716" y="1616"/>
                  </a:lnTo>
                  <a:cubicBezTo>
                    <a:pt x="48716" y="1616"/>
                    <a:pt x="1577" y="74672"/>
                    <a:pt x="1577" y="74672"/>
                  </a:cubicBezTo>
                  <a:close/>
                  <a:moveTo>
                    <a:pt x="120000" y="120000"/>
                  </a:moveTo>
                  <a:lnTo>
                    <a:pt x="0" y="75505"/>
                  </a:lnTo>
                  <a:lnTo>
                    <a:pt x="48727" y="0"/>
                  </a:lnTo>
                  <a:lnTo>
                    <a:pt x="48844" y="200"/>
                  </a:lnTo>
                  <a:cubicBezTo>
                    <a:pt x="48844" y="200"/>
                    <a:pt x="120000" y="120000"/>
                    <a:pt x="120000" y="120000"/>
                  </a:cubicBezTo>
                  <a:close/>
                </a:path>
              </a:pathLst>
            </a:custGeom>
            <a:solidFill>
              <a:schemeClr val="lt1">
                <a:alpha val="10588"/>
              </a:schemeClr>
            </a:solidFill>
            <a:ln>
              <a:noFill/>
            </a:ln>
          </p:spPr>
          <p:txBody>
            <a:bodyPr wrap="square" lIns="38100" tIns="38100" rIns="38100" bIns="38100" anchor="ctr"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Avenir"/>
                <a:ea typeface="Avenir"/>
                <a:cs typeface="Avenir"/>
                <a:sym typeface="Avenir"/>
              </a:endParaRPr>
            </a:p>
          </p:txBody>
        </p:sp>
        <p:sp>
          <p:nvSpPr>
            <p:cNvPr id="592" name="Shape 592"/>
            <p:cNvSpPr/>
            <p:nvPr/>
          </p:nvSpPr>
          <p:spPr>
            <a:xfrm>
              <a:off x="3090002" y="3338423"/>
              <a:ext cx="1080900" cy="1398599"/>
            </a:xfrm>
            <a:custGeom>
              <a:avLst/>
              <a:gdLst/>
              <a:ahLst/>
              <a:cxnLst/>
              <a:rect l="0" t="0" r="0" b="0"/>
              <a:pathLst>
                <a:path w="120000" h="120000" extrusionOk="0">
                  <a:moveTo>
                    <a:pt x="22888" y="2205"/>
                  </a:moveTo>
                  <a:lnTo>
                    <a:pt x="1177" y="119188"/>
                  </a:lnTo>
                  <a:lnTo>
                    <a:pt x="118166" y="117072"/>
                  </a:lnTo>
                  <a:cubicBezTo>
                    <a:pt x="118166" y="117072"/>
                    <a:pt x="22888" y="2205"/>
                    <a:pt x="22888" y="2205"/>
                  </a:cubicBezTo>
                  <a:close/>
                  <a:moveTo>
                    <a:pt x="0" y="120000"/>
                  </a:moveTo>
                  <a:lnTo>
                    <a:pt x="22255" y="0"/>
                  </a:lnTo>
                  <a:lnTo>
                    <a:pt x="120000" y="117827"/>
                  </a:lnTo>
                  <a:cubicBezTo>
                    <a:pt x="120000" y="117827"/>
                    <a:pt x="0" y="120000"/>
                    <a:pt x="0" y="120000"/>
                  </a:cubicBezTo>
                  <a:close/>
                </a:path>
              </a:pathLst>
            </a:custGeom>
            <a:solidFill>
              <a:schemeClr val="lt1">
                <a:alpha val="10588"/>
              </a:schemeClr>
            </a:solidFill>
            <a:ln>
              <a:noFill/>
            </a:ln>
          </p:spPr>
          <p:txBody>
            <a:bodyPr wrap="square" lIns="38100" tIns="38100" rIns="38100" bIns="38100" anchor="ctr"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Avenir"/>
                <a:ea typeface="Avenir"/>
                <a:cs typeface="Avenir"/>
                <a:sym typeface="Avenir"/>
              </a:endParaRPr>
            </a:p>
          </p:txBody>
        </p:sp>
        <p:sp>
          <p:nvSpPr>
            <p:cNvPr id="593" name="Shape 593"/>
            <p:cNvSpPr/>
            <p:nvPr/>
          </p:nvSpPr>
          <p:spPr>
            <a:xfrm>
              <a:off x="1953517" y="3338423"/>
              <a:ext cx="1392599" cy="1396800"/>
            </a:xfrm>
            <a:custGeom>
              <a:avLst/>
              <a:gdLst/>
              <a:ahLst/>
              <a:cxnLst/>
              <a:rect l="0" t="0" r="0" b="0"/>
              <a:pathLst>
                <a:path w="120000" h="120000" extrusionOk="0">
                  <a:moveTo>
                    <a:pt x="1666" y="62088"/>
                  </a:moveTo>
                  <a:lnTo>
                    <a:pt x="102122" y="118744"/>
                  </a:lnTo>
                  <a:lnTo>
                    <a:pt x="118994" y="1411"/>
                  </a:lnTo>
                  <a:cubicBezTo>
                    <a:pt x="118994" y="1411"/>
                    <a:pt x="1666" y="62088"/>
                    <a:pt x="1666" y="62088"/>
                  </a:cubicBezTo>
                  <a:close/>
                  <a:moveTo>
                    <a:pt x="102744" y="120000"/>
                  </a:moveTo>
                  <a:lnTo>
                    <a:pt x="102244" y="119716"/>
                  </a:lnTo>
                  <a:lnTo>
                    <a:pt x="0" y="62055"/>
                  </a:lnTo>
                  <a:lnTo>
                    <a:pt x="120000" y="0"/>
                  </a:lnTo>
                  <a:cubicBezTo>
                    <a:pt x="120000" y="0"/>
                    <a:pt x="102744" y="120000"/>
                    <a:pt x="102744" y="120000"/>
                  </a:cubicBezTo>
                  <a:close/>
                </a:path>
              </a:pathLst>
            </a:custGeom>
            <a:solidFill>
              <a:schemeClr val="lt1">
                <a:alpha val="10588"/>
              </a:schemeClr>
            </a:solidFill>
            <a:ln>
              <a:noFill/>
            </a:ln>
          </p:spPr>
          <p:txBody>
            <a:bodyPr wrap="square" lIns="38100" tIns="38100" rIns="38100" bIns="38100" anchor="ctr"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Avenir"/>
                <a:ea typeface="Avenir"/>
                <a:cs typeface="Avenir"/>
                <a:sym typeface="Avenir"/>
              </a:endParaRPr>
            </a:p>
          </p:txBody>
        </p:sp>
        <p:sp>
          <p:nvSpPr>
            <p:cNvPr id="594" name="Shape 594"/>
            <p:cNvSpPr/>
            <p:nvPr/>
          </p:nvSpPr>
          <p:spPr>
            <a:xfrm>
              <a:off x="1953517" y="4048726"/>
              <a:ext cx="1195499" cy="1166700"/>
            </a:xfrm>
            <a:custGeom>
              <a:avLst/>
              <a:gdLst/>
              <a:ahLst/>
              <a:cxnLst/>
              <a:rect l="0" t="0" r="0" b="0"/>
              <a:pathLst>
                <a:path w="120000" h="120000" extrusionOk="0">
                  <a:moveTo>
                    <a:pt x="1400" y="1900"/>
                  </a:moveTo>
                  <a:lnTo>
                    <a:pt x="29066" y="118588"/>
                  </a:lnTo>
                  <a:lnTo>
                    <a:pt x="118094" y="69533"/>
                  </a:lnTo>
                  <a:cubicBezTo>
                    <a:pt x="118094" y="69533"/>
                    <a:pt x="1400" y="1900"/>
                    <a:pt x="1400" y="1900"/>
                  </a:cubicBezTo>
                  <a:close/>
                  <a:moveTo>
                    <a:pt x="28450" y="120000"/>
                  </a:moveTo>
                  <a:lnTo>
                    <a:pt x="0" y="0"/>
                  </a:lnTo>
                  <a:lnTo>
                    <a:pt x="120000" y="69555"/>
                  </a:lnTo>
                  <a:cubicBezTo>
                    <a:pt x="120000" y="69555"/>
                    <a:pt x="28450" y="120000"/>
                    <a:pt x="28450" y="120000"/>
                  </a:cubicBezTo>
                  <a:close/>
                </a:path>
              </a:pathLst>
            </a:custGeom>
            <a:solidFill>
              <a:schemeClr val="lt1">
                <a:alpha val="10588"/>
              </a:schemeClr>
            </a:solidFill>
            <a:ln>
              <a:noFill/>
            </a:ln>
          </p:spPr>
          <p:txBody>
            <a:bodyPr wrap="square" lIns="38100" tIns="38100" rIns="38100" bIns="38100" anchor="ctr"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Avenir"/>
                <a:ea typeface="Avenir"/>
                <a:cs typeface="Avenir"/>
                <a:sym typeface="Avenir"/>
              </a:endParaRPr>
            </a:p>
          </p:txBody>
        </p:sp>
        <p:sp>
          <p:nvSpPr>
            <p:cNvPr id="595" name="Shape 595"/>
            <p:cNvSpPr/>
            <p:nvPr/>
          </p:nvSpPr>
          <p:spPr>
            <a:xfrm>
              <a:off x="2237641" y="6747878"/>
              <a:ext cx="493199" cy="1531500"/>
            </a:xfrm>
            <a:custGeom>
              <a:avLst/>
              <a:gdLst/>
              <a:ahLst/>
              <a:cxnLst/>
              <a:rect l="0" t="0" r="0" b="0"/>
              <a:pathLst>
                <a:path w="120000" h="120000" extrusionOk="0">
                  <a:moveTo>
                    <a:pt x="42044" y="3561"/>
                  </a:moveTo>
                  <a:lnTo>
                    <a:pt x="2888" y="118122"/>
                  </a:lnTo>
                  <a:lnTo>
                    <a:pt x="117450" y="83161"/>
                  </a:lnTo>
                  <a:cubicBezTo>
                    <a:pt x="117450" y="83161"/>
                    <a:pt x="42044" y="3561"/>
                    <a:pt x="42044" y="3561"/>
                  </a:cubicBezTo>
                  <a:close/>
                  <a:moveTo>
                    <a:pt x="0" y="120000"/>
                  </a:moveTo>
                  <a:lnTo>
                    <a:pt x="41016" y="0"/>
                  </a:lnTo>
                  <a:lnTo>
                    <a:pt x="120000" y="83372"/>
                  </a:lnTo>
                  <a:lnTo>
                    <a:pt x="119511" y="83533"/>
                  </a:lnTo>
                  <a:cubicBezTo>
                    <a:pt x="119511" y="83533"/>
                    <a:pt x="0" y="120000"/>
                    <a:pt x="0" y="120000"/>
                  </a:cubicBezTo>
                  <a:close/>
                </a:path>
              </a:pathLst>
            </a:custGeom>
            <a:solidFill>
              <a:schemeClr val="lt1">
                <a:alpha val="10588"/>
              </a:schemeClr>
            </a:solidFill>
            <a:ln>
              <a:noFill/>
            </a:ln>
          </p:spPr>
          <p:txBody>
            <a:bodyPr wrap="square" lIns="38100" tIns="38100" rIns="38100" bIns="38100" anchor="ctr"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Avenir"/>
                <a:ea typeface="Avenir"/>
                <a:cs typeface="Avenir"/>
                <a:sym typeface="Avenir"/>
              </a:endParaRPr>
            </a:p>
          </p:txBody>
        </p:sp>
        <p:sp>
          <p:nvSpPr>
            <p:cNvPr id="596" name="Shape 596"/>
            <p:cNvSpPr/>
            <p:nvPr/>
          </p:nvSpPr>
          <p:spPr>
            <a:xfrm>
              <a:off x="5647094" y="9589089"/>
              <a:ext cx="412800" cy="1028999"/>
            </a:xfrm>
            <a:custGeom>
              <a:avLst/>
              <a:gdLst/>
              <a:ahLst/>
              <a:cxnLst/>
              <a:rect l="0" t="0" r="0" b="0"/>
              <a:pathLst>
                <a:path w="120000" h="120000" extrusionOk="0">
                  <a:moveTo>
                    <a:pt x="3066" y="3250"/>
                  </a:moveTo>
                  <a:lnTo>
                    <a:pt x="16811" y="116838"/>
                  </a:lnTo>
                  <a:lnTo>
                    <a:pt x="116655" y="60183"/>
                  </a:lnTo>
                  <a:cubicBezTo>
                    <a:pt x="116655" y="60183"/>
                    <a:pt x="3066" y="3250"/>
                    <a:pt x="3066" y="3250"/>
                  </a:cubicBezTo>
                  <a:close/>
                  <a:moveTo>
                    <a:pt x="14511" y="120000"/>
                  </a:moveTo>
                  <a:lnTo>
                    <a:pt x="0" y="0"/>
                  </a:lnTo>
                  <a:lnTo>
                    <a:pt x="120000" y="60138"/>
                  </a:lnTo>
                  <a:cubicBezTo>
                    <a:pt x="120000" y="60138"/>
                    <a:pt x="14511" y="120000"/>
                    <a:pt x="14511" y="120000"/>
                  </a:cubicBezTo>
                  <a:close/>
                </a:path>
              </a:pathLst>
            </a:custGeom>
            <a:solidFill>
              <a:schemeClr val="lt1">
                <a:alpha val="10588"/>
              </a:schemeClr>
            </a:solidFill>
            <a:ln>
              <a:noFill/>
            </a:ln>
          </p:spPr>
          <p:txBody>
            <a:bodyPr wrap="square" lIns="38100" tIns="38100" rIns="38100" bIns="38100" anchor="ctr"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Avenir"/>
                <a:ea typeface="Avenir"/>
                <a:cs typeface="Avenir"/>
                <a:sym typeface="Avenir"/>
              </a:endParaRPr>
            </a:p>
          </p:txBody>
        </p:sp>
        <p:sp>
          <p:nvSpPr>
            <p:cNvPr id="597" name="Shape 597"/>
            <p:cNvSpPr/>
            <p:nvPr/>
          </p:nvSpPr>
          <p:spPr>
            <a:xfrm>
              <a:off x="4865760" y="9162907"/>
              <a:ext cx="897300" cy="1459200"/>
            </a:xfrm>
            <a:custGeom>
              <a:avLst/>
              <a:gdLst/>
              <a:ahLst/>
              <a:cxnLst/>
              <a:rect l="0" t="0" r="0" b="0"/>
              <a:pathLst>
                <a:path w="120000" h="120000" extrusionOk="0">
                  <a:moveTo>
                    <a:pt x="3355" y="1916"/>
                  </a:moveTo>
                  <a:lnTo>
                    <a:pt x="118544" y="117094"/>
                  </a:lnTo>
                  <a:lnTo>
                    <a:pt x="112172" y="36433"/>
                  </a:lnTo>
                  <a:cubicBezTo>
                    <a:pt x="112172" y="36433"/>
                    <a:pt x="3355" y="1916"/>
                    <a:pt x="3355" y="1916"/>
                  </a:cubicBezTo>
                  <a:close/>
                  <a:moveTo>
                    <a:pt x="120000" y="120000"/>
                  </a:moveTo>
                  <a:lnTo>
                    <a:pt x="0" y="0"/>
                  </a:lnTo>
                  <a:lnTo>
                    <a:pt x="113355" y="35961"/>
                  </a:lnTo>
                  <a:cubicBezTo>
                    <a:pt x="113355" y="35961"/>
                    <a:pt x="120000" y="120000"/>
                    <a:pt x="120000" y="120000"/>
                  </a:cubicBezTo>
                  <a:close/>
                </a:path>
              </a:pathLst>
            </a:custGeom>
            <a:solidFill>
              <a:schemeClr val="lt1">
                <a:alpha val="10588"/>
              </a:schemeClr>
            </a:solidFill>
            <a:ln>
              <a:noFill/>
            </a:ln>
          </p:spPr>
          <p:txBody>
            <a:bodyPr wrap="square" lIns="38100" tIns="38100" rIns="38100" bIns="38100" anchor="ctr"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Avenir"/>
                <a:ea typeface="Avenir"/>
                <a:cs typeface="Avenir"/>
                <a:sym typeface="Avenir"/>
              </a:endParaRPr>
            </a:p>
          </p:txBody>
        </p:sp>
        <p:sp>
          <p:nvSpPr>
            <p:cNvPr id="598" name="Shape 598"/>
            <p:cNvSpPr/>
            <p:nvPr/>
          </p:nvSpPr>
          <p:spPr>
            <a:xfrm>
              <a:off x="5718126" y="10228364"/>
              <a:ext cx="467700" cy="453599"/>
            </a:xfrm>
            <a:custGeom>
              <a:avLst/>
              <a:gdLst/>
              <a:ahLst/>
              <a:cxnLst/>
              <a:rect l="0" t="0" r="0" b="0"/>
              <a:pathLst>
                <a:path w="120000" h="120000" extrusionOk="0">
                  <a:moveTo>
                    <a:pt x="102522" y="4788"/>
                  </a:moveTo>
                  <a:lnTo>
                    <a:pt x="10750" y="111177"/>
                  </a:lnTo>
                  <a:lnTo>
                    <a:pt x="117150" y="51350"/>
                  </a:lnTo>
                  <a:cubicBezTo>
                    <a:pt x="117150" y="51350"/>
                    <a:pt x="102522" y="4788"/>
                    <a:pt x="102522" y="4788"/>
                  </a:cubicBezTo>
                  <a:close/>
                  <a:moveTo>
                    <a:pt x="0" y="120000"/>
                  </a:moveTo>
                  <a:lnTo>
                    <a:pt x="103483" y="0"/>
                  </a:lnTo>
                  <a:lnTo>
                    <a:pt x="120000" y="52522"/>
                  </a:lnTo>
                  <a:lnTo>
                    <a:pt x="119144" y="53016"/>
                  </a:lnTo>
                  <a:cubicBezTo>
                    <a:pt x="119144" y="53016"/>
                    <a:pt x="0" y="120000"/>
                    <a:pt x="0" y="120000"/>
                  </a:cubicBezTo>
                  <a:close/>
                </a:path>
              </a:pathLst>
            </a:custGeom>
            <a:solidFill>
              <a:schemeClr val="lt1">
                <a:alpha val="10588"/>
              </a:schemeClr>
            </a:solidFill>
            <a:ln>
              <a:noFill/>
            </a:ln>
          </p:spPr>
          <p:txBody>
            <a:bodyPr wrap="square" lIns="38100" tIns="38100" rIns="38100" bIns="38100" anchor="ctr"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Avenir"/>
                <a:ea typeface="Avenir"/>
                <a:cs typeface="Avenir"/>
                <a:sym typeface="Avenir"/>
              </a:endParaRPr>
            </a:p>
          </p:txBody>
        </p:sp>
        <p:sp>
          <p:nvSpPr>
            <p:cNvPr id="599" name="Shape 599"/>
            <p:cNvSpPr/>
            <p:nvPr/>
          </p:nvSpPr>
          <p:spPr>
            <a:xfrm>
              <a:off x="5718126" y="10086300"/>
              <a:ext cx="389699" cy="512400"/>
            </a:xfrm>
            <a:custGeom>
              <a:avLst/>
              <a:gdLst/>
              <a:ahLst/>
              <a:cxnLst/>
              <a:rect l="0" t="0" r="0" b="0"/>
              <a:pathLst>
                <a:path w="120000" h="120000" extrusionOk="0">
                  <a:moveTo>
                    <a:pt x="109572" y="4533"/>
                  </a:moveTo>
                  <a:lnTo>
                    <a:pt x="16983" y="104105"/>
                  </a:lnTo>
                  <a:lnTo>
                    <a:pt x="116733" y="18800"/>
                  </a:lnTo>
                  <a:cubicBezTo>
                    <a:pt x="116733" y="18800"/>
                    <a:pt x="109572" y="4533"/>
                    <a:pt x="109572" y="4533"/>
                  </a:cubicBezTo>
                  <a:close/>
                  <a:moveTo>
                    <a:pt x="2222" y="120000"/>
                  </a:moveTo>
                  <a:lnTo>
                    <a:pt x="0" y="118650"/>
                  </a:lnTo>
                  <a:lnTo>
                    <a:pt x="110344" y="0"/>
                  </a:lnTo>
                  <a:lnTo>
                    <a:pt x="120000" y="19255"/>
                  </a:lnTo>
                  <a:cubicBezTo>
                    <a:pt x="120000" y="19255"/>
                    <a:pt x="2222" y="120000"/>
                    <a:pt x="2222" y="120000"/>
                  </a:cubicBezTo>
                  <a:close/>
                </a:path>
              </a:pathLst>
            </a:custGeom>
            <a:solidFill>
              <a:schemeClr val="lt1">
                <a:alpha val="10588"/>
              </a:schemeClr>
            </a:solidFill>
            <a:ln>
              <a:noFill/>
            </a:ln>
          </p:spPr>
          <p:txBody>
            <a:bodyPr wrap="square" lIns="38100" tIns="38100" rIns="38100" bIns="38100" anchor="ctr"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Avenir"/>
                <a:ea typeface="Avenir"/>
                <a:cs typeface="Avenir"/>
                <a:sym typeface="Avenir"/>
              </a:endParaRPr>
            </a:p>
          </p:txBody>
        </p:sp>
        <p:sp>
          <p:nvSpPr>
            <p:cNvPr id="600" name="Shape 600"/>
            <p:cNvSpPr/>
            <p:nvPr/>
          </p:nvSpPr>
          <p:spPr>
            <a:xfrm>
              <a:off x="4652669" y="1704725"/>
              <a:ext cx="956699" cy="1481999"/>
            </a:xfrm>
            <a:custGeom>
              <a:avLst/>
              <a:gdLst/>
              <a:ahLst/>
              <a:cxnLst/>
              <a:rect l="0" t="0" r="0" b="0"/>
              <a:pathLst>
                <a:path w="120000" h="120000" extrusionOk="0">
                  <a:moveTo>
                    <a:pt x="1816" y="34305"/>
                  </a:moveTo>
                  <a:lnTo>
                    <a:pt x="102050" y="118044"/>
                  </a:lnTo>
                  <a:lnTo>
                    <a:pt x="118666" y="1188"/>
                  </a:lnTo>
                  <a:cubicBezTo>
                    <a:pt x="118666" y="1188"/>
                    <a:pt x="1816" y="34305"/>
                    <a:pt x="1816" y="34305"/>
                  </a:cubicBezTo>
                  <a:close/>
                  <a:moveTo>
                    <a:pt x="102927" y="120000"/>
                  </a:moveTo>
                  <a:lnTo>
                    <a:pt x="0" y="34000"/>
                  </a:lnTo>
                  <a:lnTo>
                    <a:pt x="120000" y="0"/>
                  </a:lnTo>
                  <a:cubicBezTo>
                    <a:pt x="120000" y="0"/>
                    <a:pt x="102927" y="120000"/>
                    <a:pt x="102927" y="120000"/>
                  </a:cubicBezTo>
                  <a:close/>
                </a:path>
              </a:pathLst>
            </a:custGeom>
            <a:solidFill>
              <a:schemeClr val="lt1">
                <a:alpha val="10588"/>
              </a:schemeClr>
            </a:solidFill>
            <a:ln>
              <a:noFill/>
            </a:ln>
          </p:spPr>
          <p:txBody>
            <a:bodyPr wrap="square" lIns="38100" tIns="38100" rIns="38100" bIns="38100" anchor="ctr"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Avenir"/>
                <a:ea typeface="Avenir"/>
                <a:cs typeface="Avenir"/>
                <a:sym typeface="Avenir"/>
              </a:endParaRPr>
            </a:p>
          </p:txBody>
        </p:sp>
        <p:sp>
          <p:nvSpPr>
            <p:cNvPr id="601" name="Shape 601"/>
            <p:cNvSpPr/>
            <p:nvPr/>
          </p:nvSpPr>
          <p:spPr>
            <a:xfrm>
              <a:off x="4652669" y="1207516"/>
              <a:ext cx="960900" cy="921600"/>
            </a:xfrm>
            <a:custGeom>
              <a:avLst/>
              <a:gdLst/>
              <a:ahLst/>
              <a:cxnLst/>
              <a:rect l="0" t="0" r="0" b="0"/>
              <a:pathLst>
                <a:path w="120000" h="120000" extrusionOk="0">
                  <a:moveTo>
                    <a:pt x="45061" y="1977"/>
                  </a:moveTo>
                  <a:lnTo>
                    <a:pt x="2072" y="117744"/>
                  </a:lnTo>
                  <a:lnTo>
                    <a:pt x="117833" y="64744"/>
                  </a:lnTo>
                  <a:cubicBezTo>
                    <a:pt x="117833" y="64744"/>
                    <a:pt x="45061" y="1977"/>
                    <a:pt x="45061" y="1977"/>
                  </a:cubicBezTo>
                  <a:close/>
                  <a:moveTo>
                    <a:pt x="0" y="120000"/>
                  </a:moveTo>
                  <a:lnTo>
                    <a:pt x="44566" y="0"/>
                  </a:lnTo>
                  <a:lnTo>
                    <a:pt x="120000" y="65066"/>
                  </a:lnTo>
                  <a:cubicBezTo>
                    <a:pt x="120000" y="65066"/>
                    <a:pt x="0" y="120000"/>
                    <a:pt x="0" y="120000"/>
                  </a:cubicBezTo>
                  <a:close/>
                </a:path>
              </a:pathLst>
            </a:custGeom>
            <a:solidFill>
              <a:schemeClr val="lt1">
                <a:alpha val="10588"/>
              </a:schemeClr>
            </a:solidFill>
            <a:ln>
              <a:noFill/>
            </a:ln>
          </p:spPr>
          <p:txBody>
            <a:bodyPr wrap="square" lIns="38100" tIns="38100" rIns="38100" bIns="38100" anchor="ctr"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Avenir"/>
                <a:ea typeface="Avenir"/>
                <a:cs typeface="Avenir"/>
                <a:sym typeface="Avenir"/>
              </a:endParaRPr>
            </a:p>
          </p:txBody>
        </p:sp>
        <p:sp>
          <p:nvSpPr>
            <p:cNvPr id="602" name="Shape 602"/>
            <p:cNvSpPr/>
            <p:nvPr/>
          </p:nvSpPr>
          <p:spPr>
            <a:xfrm>
              <a:off x="3303096" y="2130907"/>
              <a:ext cx="2178900" cy="1203900"/>
            </a:xfrm>
            <a:custGeom>
              <a:avLst/>
              <a:gdLst/>
              <a:ahLst/>
              <a:cxnLst/>
              <a:rect l="0" t="0" r="0" b="0"/>
              <a:pathLst>
                <a:path w="120000" h="120000" extrusionOk="0">
                  <a:moveTo>
                    <a:pt x="74877" y="1333"/>
                  </a:moveTo>
                  <a:lnTo>
                    <a:pt x="1444" y="118900"/>
                  </a:lnTo>
                  <a:lnTo>
                    <a:pt x="119022" y="104761"/>
                  </a:lnTo>
                  <a:cubicBezTo>
                    <a:pt x="119022" y="104761"/>
                    <a:pt x="74877" y="1333"/>
                    <a:pt x="74877" y="1333"/>
                  </a:cubicBezTo>
                  <a:close/>
                  <a:moveTo>
                    <a:pt x="0" y="120000"/>
                  </a:moveTo>
                  <a:lnTo>
                    <a:pt x="74950" y="0"/>
                  </a:lnTo>
                  <a:lnTo>
                    <a:pt x="75116" y="388"/>
                  </a:lnTo>
                  <a:lnTo>
                    <a:pt x="120000" y="105561"/>
                  </a:lnTo>
                  <a:lnTo>
                    <a:pt x="119527" y="105616"/>
                  </a:lnTo>
                  <a:cubicBezTo>
                    <a:pt x="119527" y="105616"/>
                    <a:pt x="0" y="120000"/>
                    <a:pt x="0" y="120000"/>
                  </a:cubicBezTo>
                  <a:close/>
                </a:path>
              </a:pathLst>
            </a:custGeom>
            <a:solidFill>
              <a:schemeClr val="lt1">
                <a:alpha val="10588"/>
              </a:schemeClr>
            </a:solidFill>
            <a:ln>
              <a:noFill/>
            </a:ln>
          </p:spPr>
          <p:txBody>
            <a:bodyPr wrap="square" lIns="38100" tIns="38100" rIns="38100" bIns="38100" anchor="ctr"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Avenir"/>
                <a:ea typeface="Avenir"/>
                <a:cs typeface="Avenir"/>
                <a:sym typeface="Avenir"/>
              </a:endParaRPr>
            </a:p>
          </p:txBody>
        </p:sp>
        <p:sp>
          <p:nvSpPr>
            <p:cNvPr id="603" name="Shape 603"/>
            <p:cNvSpPr/>
            <p:nvPr/>
          </p:nvSpPr>
          <p:spPr>
            <a:xfrm>
              <a:off x="3587214" y="1207516"/>
              <a:ext cx="1396200" cy="917999"/>
            </a:xfrm>
            <a:custGeom>
              <a:avLst/>
              <a:gdLst/>
              <a:ahLst/>
              <a:cxnLst/>
              <a:rect l="0" t="0" r="0" b="0"/>
              <a:pathLst>
                <a:path w="120000" h="120000" extrusionOk="0">
                  <a:moveTo>
                    <a:pt x="2111" y="27588"/>
                  </a:moveTo>
                  <a:lnTo>
                    <a:pt x="89066" y="118150"/>
                  </a:lnTo>
                  <a:lnTo>
                    <a:pt x="118777" y="1488"/>
                  </a:lnTo>
                  <a:cubicBezTo>
                    <a:pt x="118777" y="1488"/>
                    <a:pt x="2111" y="27588"/>
                    <a:pt x="2111" y="27588"/>
                  </a:cubicBezTo>
                  <a:close/>
                  <a:moveTo>
                    <a:pt x="89444" y="120000"/>
                  </a:moveTo>
                  <a:lnTo>
                    <a:pt x="0" y="26844"/>
                  </a:lnTo>
                  <a:lnTo>
                    <a:pt x="120000" y="0"/>
                  </a:lnTo>
                  <a:cubicBezTo>
                    <a:pt x="120000" y="0"/>
                    <a:pt x="89444" y="120000"/>
                    <a:pt x="89444" y="120000"/>
                  </a:cubicBezTo>
                  <a:close/>
                </a:path>
              </a:pathLst>
            </a:custGeom>
            <a:solidFill>
              <a:schemeClr val="lt1">
                <a:alpha val="10588"/>
              </a:schemeClr>
            </a:solidFill>
            <a:ln>
              <a:noFill/>
            </a:ln>
          </p:spPr>
          <p:txBody>
            <a:bodyPr wrap="square" lIns="38100" tIns="38100" rIns="38100" bIns="38100" anchor="ctr"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Avenir"/>
                <a:ea typeface="Avenir"/>
                <a:cs typeface="Avenir"/>
                <a:sym typeface="Avenir"/>
              </a:endParaRPr>
            </a:p>
          </p:txBody>
        </p:sp>
        <p:sp>
          <p:nvSpPr>
            <p:cNvPr id="604" name="Shape 604"/>
            <p:cNvSpPr/>
            <p:nvPr/>
          </p:nvSpPr>
          <p:spPr>
            <a:xfrm>
              <a:off x="3303096" y="1420604"/>
              <a:ext cx="1361399" cy="1914300"/>
            </a:xfrm>
            <a:custGeom>
              <a:avLst/>
              <a:gdLst/>
              <a:ahLst/>
              <a:cxnLst/>
              <a:rect l="0" t="0" r="0" b="0"/>
              <a:pathLst>
                <a:path w="120000" h="120000" extrusionOk="0">
                  <a:moveTo>
                    <a:pt x="29200" y="983"/>
                  </a:moveTo>
                  <a:lnTo>
                    <a:pt x="1188" y="118488"/>
                  </a:lnTo>
                  <a:lnTo>
                    <a:pt x="118683" y="44577"/>
                  </a:lnTo>
                  <a:cubicBezTo>
                    <a:pt x="118683" y="44577"/>
                    <a:pt x="29200" y="983"/>
                    <a:pt x="29200" y="983"/>
                  </a:cubicBezTo>
                  <a:close/>
                  <a:moveTo>
                    <a:pt x="0" y="120000"/>
                  </a:moveTo>
                  <a:lnTo>
                    <a:pt x="28611" y="0"/>
                  </a:lnTo>
                  <a:lnTo>
                    <a:pt x="120000" y="44516"/>
                  </a:lnTo>
                  <a:cubicBezTo>
                    <a:pt x="120000" y="44516"/>
                    <a:pt x="0" y="120000"/>
                    <a:pt x="0" y="120000"/>
                  </a:cubicBezTo>
                  <a:close/>
                </a:path>
              </a:pathLst>
            </a:custGeom>
            <a:solidFill>
              <a:schemeClr val="lt1">
                <a:alpha val="10588"/>
              </a:schemeClr>
            </a:solidFill>
            <a:ln>
              <a:noFill/>
            </a:ln>
          </p:spPr>
          <p:txBody>
            <a:bodyPr wrap="square" lIns="38100" tIns="38100" rIns="38100" bIns="38100" anchor="ctr"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Avenir"/>
                <a:ea typeface="Avenir"/>
                <a:cs typeface="Avenir"/>
                <a:sym typeface="Avenir"/>
              </a:endParaRPr>
            </a:p>
          </p:txBody>
        </p:sp>
        <p:sp>
          <p:nvSpPr>
            <p:cNvPr id="605" name="Shape 605"/>
            <p:cNvSpPr/>
            <p:nvPr/>
          </p:nvSpPr>
          <p:spPr>
            <a:xfrm>
              <a:off x="1669398" y="5185212"/>
              <a:ext cx="733799" cy="1582799"/>
            </a:xfrm>
            <a:custGeom>
              <a:avLst/>
              <a:gdLst/>
              <a:ahLst/>
              <a:cxnLst/>
              <a:rect l="0" t="0" r="0" b="0"/>
              <a:pathLst>
                <a:path w="120000" h="120000" extrusionOk="0">
                  <a:moveTo>
                    <a:pt x="2005" y="98216"/>
                  </a:moveTo>
                  <a:lnTo>
                    <a:pt x="118255" y="118944"/>
                  </a:lnTo>
                  <a:lnTo>
                    <a:pt x="92572" y="2700"/>
                  </a:lnTo>
                  <a:cubicBezTo>
                    <a:pt x="92572" y="2700"/>
                    <a:pt x="2005" y="98216"/>
                    <a:pt x="2005" y="98216"/>
                  </a:cubicBezTo>
                  <a:close/>
                  <a:moveTo>
                    <a:pt x="120000" y="120000"/>
                  </a:moveTo>
                  <a:lnTo>
                    <a:pt x="0" y="98611"/>
                  </a:lnTo>
                  <a:lnTo>
                    <a:pt x="93488" y="0"/>
                  </a:lnTo>
                  <a:cubicBezTo>
                    <a:pt x="93488" y="0"/>
                    <a:pt x="120000" y="120000"/>
                    <a:pt x="120000" y="120000"/>
                  </a:cubicBezTo>
                  <a:close/>
                </a:path>
              </a:pathLst>
            </a:custGeom>
            <a:solidFill>
              <a:schemeClr val="lt1">
                <a:alpha val="10588"/>
              </a:schemeClr>
            </a:solidFill>
            <a:ln>
              <a:noFill/>
            </a:ln>
          </p:spPr>
          <p:txBody>
            <a:bodyPr wrap="square" lIns="38100" tIns="38100" rIns="38100" bIns="38100" anchor="ctr"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Avenir"/>
                <a:ea typeface="Avenir"/>
                <a:cs typeface="Avenir"/>
                <a:sym typeface="Avenir"/>
              </a:endParaRPr>
            </a:p>
          </p:txBody>
        </p:sp>
        <p:sp>
          <p:nvSpPr>
            <p:cNvPr id="606" name="Shape 606"/>
            <p:cNvSpPr/>
            <p:nvPr/>
          </p:nvSpPr>
          <p:spPr>
            <a:xfrm>
              <a:off x="959095" y="5185212"/>
              <a:ext cx="1282799" cy="1373098"/>
            </a:xfrm>
            <a:custGeom>
              <a:avLst/>
              <a:gdLst/>
              <a:ahLst/>
              <a:cxnLst/>
              <a:rect l="0" t="0" r="0" b="0"/>
              <a:pathLst>
                <a:path w="120000" h="120000" extrusionOk="0">
                  <a:moveTo>
                    <a:pt x="117183" y="3994"/>
                  </a:moveTo>
                  <a:lnTo>
                    <a:pt x="2172" y="119005"/>
                  </a:lnTo>
                  <a:lnTo>
                    <a:pt x="65655" y="113500"/>
                  </a:lnTo>
                  <a:cubicBezTo>
                    <a:pt x="65655" y="113500"/>
                    <a:pt x="117183" y="3994"/>
                    <a:pt x="117183" y="3994"/>
                  </a:cubicBezTo>
                  <a:close/>
                  <a:moveTo>
                    <a:pt x="0" y="120000"/>
                  </a:moveTo>
                  <a:lnTo>
                    <a:pt x="120000" y="0"/>
                  </a:lnTo>
                  <a:lnTo>
                    <a:pt x="66238" y="114261"/>
                  </a:lnTo>
                  <a:cubicBezTo>
                    <a:pt x="66238" y="114261"/>
                    <a:pt x="0" y="120000"/>
                    <a:pt x="0" y="120000"/>
                  </a:cubicBezTo>
                  <a:close/>
                </a:path>
              </a:pathLst>
            </a:custGeom>
            <a:solidFill>
              <a:schemeClr val="lt1">
                <a:alpha val="10588"/>
              </a:schemeClr>
            </a:solidFill>
            <a:ln>
              <a:noFill/>
            </a:ln>
          </p:spPr>
          <p:txBody>
            <a:bodyPr wrap="square" lIns="38100" tIns="38100" rIns="38100" bIns="38100" anchor="ctr"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Avenir"/>
                <a:ea typeface="Avenir"/>
                <a:cs typeface="Avenir"/>
                <a:sym typeface="Avenir"/>
              </a:endParaRPr>
            </a:p>
          </p:txBody>
        </p:sp>
        <p:sp>
          <p:nvSpPr>
            <p:cNvPr id="607" name="Shape 607"/>
            <p:cNvSpPr/>
            <p:nvPr/>
          </p:nvSpPr>
          <p:spPr>
            <a:xfrm>
              <a:off x="674975" y="6463757"/>
              <a:ext cx="1732200" cy="1694100"/>
            </a:xfrm>
            <a:custGeom>
              <a:avLst/>
              <a:gdLst/>
              <a:ahLst/>
              <a:cxnLst/>
              <a:rect l="0" t="0" r="0" b="0"/>
              <a:pathLst>
                <a:path w="120000" h="120000" extrusionOk="0">
                  <a:moveTo>
                    <a:pt x="69472" y="811"/>
                  </a:moveTo>
                  <a:lnTo>
                    <a:pt x="2355" y="117200"/>
                  </a:lnTo>
                  <a:lnTo>
                    <a:pt x="118744" y="20177"/>
                  </a:lnTo>
                  <a:cubicBezTo>
                    <a:pt x="118744" y="20177"/>
                    <a:pt x="69472" y="811"/>
                    <a:pt x="69472" y="811"/>
                  </a:cubicBezTo>
                  <a:close/>
                  <a:moveTo>
                    <a:pt x="0" y="120000"/>
                  </a:moveTo>
                  <a:lnTo>
                    <a:pt x="69194" y="0"/>
                  </a:lnTo>
                  <a:lnTo>
                    <a:pt x="120000" y="19977"/>
                  </a:lnTo>
                  <a:cubicBezTo>
                    <a:pt x="120000" y="19977"/>
                    <a:pt x="0" y="120000"/>
                    <a:pt x="0" y="120000"/>
                  </a:cubicBezTo>
                  <a:close/>
                </a:path>
              </a:pathLst>
            </a:custGeom>
            <a:solidFill>
              <a:schemeClr val="lt1">
                <a:alpha val="10588"/>
              </a:schemeClr>
            </a:solidFill>
            <a:ln>
              <a:noFill/>
            </a:ln>
          </p:spPr>
          <p:txBody>
            <a:bodyPr wrap="square" lIns="38100" tIns="38100" rIns="38100" bIns="38100" anchor="ctr"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Avenir"/>
                <a:ea typeface="Avenir"/>
                <a:cs typeface="Avenir"/>
                <a:sym typeface="Avenir"/>
              </a:endParaRPr>
            </a:p>
          </p:txBody>
        </p:sp>
        <p:sp>
          <p:nvSpPr>
            <p:cNvPr id="608" name="Shape 608"/>
            <p:cNvSpPr/>
            <p:nvPr/>
          </p:nvSpPr>
          <p:spPr>
            <a:xfrm>
              <a:off x="248791" y="6463757"/>
              <a:ext cx="1392599" cy="917399"/>
            </a:xfrm>
            <a:custGeom>
              <a:avLst/>
              <a:gdLst/>
              <a:ahLst/>
              <a:cxnLst/>
              <a:rect l="0" t="0" r="0" b="0"/>
              <a:pathLst>
                <a:path w="120000" h="120000" extrusionOk="0">
                  <a:moveTo>
                    <a:pt x="58911" y="9805"/>
                  </a:moveTo>
                  <a:lnTo>
                    <a:pt x="3727" y="114838"/>
                  </a:lnTo>
                  <a:lnTo>
                    <a:pt x="116916" y="1644"/>
                  </a:lnTo>
                  <a:cubicBezTo>
                    <a:pt x="116916" y="1644"/>
                    <a:pt x="58911" y="9805"/>
                    <a:pt x="58911" y="9805"/>
                  </a:cubicBezTo>
                  <a:close/>
                  <a:moveTo>
                    <a:pt x="0" y="120000"/>
                  </a:moveTo>
                  <a:lnTo>
                    <a:pt x="58505" y="8655"/>
                  </a:lnTo>
                  <a:lnTo>
                    <a:pt x="120000" y="0"/>
                  </a:lnTo>
                  <a:cubicBezTo>
                    <a:pt x="120000" y="0"/>
                    <a:pt x="0" y="120000"/>
                    <a:pt x="0" y="120000"/>
                  </a:cubicBezTo>
                  <a:close/>
                </a:path>
              </a:pathLst>
            </a:custGeom>
            <a:solidFill>
              <a:schemeClr val="lt1">
                <a:alpha val="10588"/>
              </a:schemeClr>
            </a:solidFill>
            <a:ln>
              <a:noFill/>
            </a:ln>
          </p:spPr>
          <p:txBody>
            <a:bodyPr wrap="square" lIns="38100" tIns="38100" rIns="38100" bIns="38100" anchor="ctr"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Avenir"/>
                <a:ea typeface="Avenir"/>
                <a:cs typeface="Avenir"/>
                <a:sym typeface="Avenir"/>
              </a:endParaRPr>
            </a:p>
          </p:txBody>
        </p:sp>
        <p:sp>
          <p:nvSpPr>
            <p:cNvPr id="609" name="Shape 609"/>
            <p:cNvSpPr/>
            <p:nvPr/>
          </p:nvSpPr>
          <p:spPr>
            <a:xfrm>
              <a:off x="319823" y="6463757"/>
              <a:ext cx="1372799" cy="1693200"/>
            </a:xfrm>
            <a:custGeom>
              <a:avLst/>
              <a:gdLst/>
              <a:ahLst/>
              <a:cxnLst/>
              <a:rect l="0" t="0" r="0" b="0"/>
              <a:pathLst>
                <a:path w="120000" h="120000" extrusionOk="0">
                  <a:moveTo>
                    <a:pt x="1022" y="64338"/>
                  </a:moveTo>
                  <a:lnTo>
                    <a:pt x="32811" y="118611"/>
                  </a:lnTo>
                  <a:lnTo>
                    <a:pt x="117550" y="2088"/>
                  </a:lnTo>
                  <a:cubicBezTo>
                    <a:pt x="117550" y="2088"/>
                    <a:pt x="1022" y="64338"/>
                    <a:pt x="1022" y="64338"/>
                  </a:cubicBezTo>
                  <a:close/>
                  <a:moveTo>
                    <a:pt x="32738" y="120000"/>
                  </a:moveTo>
                  <a:lnTo>
                    <a:pt x="0" y="64105"/>
                  </a:lnTo>
                  <a:lnTo>
                    <a:pt x="288" y="63950"/>
                  </a:lnTo>
                  <a:lnTo>
                    <a:pt x="120000" y="0"/>
                  </a:lnTo>
                  <a:cubicBezTo>
                    <a:pt x="120000" y="0"/>
                    <a:pt x="32738" y="120000"/>
                    <a:pt x="32738" y="120000"/>
                  </a:cubicBezTo>
                  <a:close/>
                </a:path>
              </a:pathLst>
            </a:custGeom>
            <a:solidFill>
              <a:schemeClr val="lt1">
                <a:alpha val="10588"/>
              </a:schemeClr>
            </a:solidFill>
            <a:ln>
              <a:noFill/>
            </a:ln>
          </p:spPr>
          <p:txBody>
            <a:bodyPr wrap="square" lIns="38100" tIns="38100" rIns="38100" bIns="38100" anchor="ctr"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Avenir"/>
                <a:ea typeface="Avenir"/>
                <a:cs typeface="Avenir"/>
                <a:sym typeface="Avenir"/>
              </a:endParaRPr>
            </a:p>
          </p:txBody>
        </p:sp>
        <p:sp>
          <p:nvSpPr>
            <p:cNvPr id="610" name="Shape 610"/>
            <p:cNvSpPr/>
            <p:nvPr/>
          </p:nvSpPr>
          <p:spPr>
            <a:xfrm>
              <a:off x="5718126" y="10370425"/>
              <a:ext cx="786300" cy="436200"/>
            </a:xfrm>
            <a:custGeom>
              <a:avLst/>
              <a:gdLst/>
              <a:ahLst/>
              <a:cxnLst/>
              <a:rect l="0" t="0" r="0" b="0"/>
              <a:pathLst>
                <a:path w="120000" h="120000" extrusionOk="0">
                  <a:moveTo>
                    <a:pt x="3877" y="67377"/>
                  </a:moveTo>
                  <a:lnTo>
                    <a:pt x="116505" y="115894"/>
                  </a:lnTo>
                  <a:lnTo>
                    <a:pt x="69083" y="3261"/>
                  </a:lnTo>
                  <a:cubicBezTo>
                    <a:pt x="69083" y="3261"/>
                    <a:pt x="3877" y="67377"/>
                    <a:pt x="3877" y="67377"/>
                  </a:cubicBezTo>
                  <a:close/>
                  <a:moveTo>
                    <a:pt x="120000" y="120000"/>
                  </a:moveTo>
                  <a:lnTo>
                    <a:pt x="0" y="68311"/>
                  </a:lnTo>
                  <a:lnTo>
                    <a:pt x="69477" y="0"/>
                  </a:lnTo>
                  <a:cubicBezTo>
                    <a:pt x="69477" y="0"/>
                    <a:pt x="120000" y="120000"/>
                    <a:pt x="120000" y="120000"/>
                  </a:cubicBezTo>
                  <a:close/>
                </a:path>
              </a:pathLst>
            </a:custGeom>
            <a:solidFill>
              <a:schemeClr val="lt1">
                <a:alpha val="10588"/>
              </a:schemeClr>
            </a:solidFill>
            <a:ln>
              <a:noFill/>
            </a:ln>
          </p:spPr>
          <p:txBody>
            <a:bodyPr wrap="square" lIns="38100" tIns="38100" rIns="38100" bIns="38100" anchor="ctr"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Avenir"/>
                <a:ea typeface="Avenir"/>
                <a:cs typeface="Avenir"/>
                <a:sym typeface="Avenir"/>
              </a:endParaRPr>
            </a:p>
          </p:txBody>
        </p:sp>
        <p:sp>
          <p:nvSpPr>
            <p:cNvPr id="611" name="Shape 611"/>
            <p:cNvSpPr/>
            <p:nvPr/>
          </p:nvSpPr>
          <p:spPr>
            <a:xfrm>
              <a:off x="4439580" y="5114180"/>
              <a:ext cx="2296498" cy="1757698"/>
            </a:xfrm>
            <a:custGeom>
              <a:avLst/>
              <a:gdLst/>
              <a:ahLst/>
              <a:cxnLst/>
              <a:rect l="0" t="0" r="0" b="0"/>
              <a:pathLst>
                <a:path w="120000" h="120000" extrusionOk="0">
                  <a:moveTo>
                    <a:pt x="1088" y="21738"/>
                  </a:moveTo>
                  <a:lnTo>
                    <a:pt x="117783" y="117450"/>
                  </a:lnTo>
                  <a:lnTo>
                    <a:pt x="45022" y="744"/>
                  </a:lnTo>
                  <a:cubicBezTo>
                    <a:pt x="45022" y="744"/>
                    <a:pt x="1088" y="21738"/>
                    <a:pt x="1088" y="21738"/>
                  </a:cubicBezTo>
                  <a:close/>
                  <a:moveTo>
                    <a:pt x="120000" y="120000"/>
                  </a:moveTo>
                  <a:lnTo>
                    <a:pt x="0" y="21583"/>
                  </a:lnTo>
                  <a:lnTo>
                    <a:pt x="45183" y="0"/>
                  </a:lnTo>
                  <a:cubicBezTo>
                    <a:pt x="45183" y="0"/>
                    <a:pt x="120000" y="120000"/>
                    <a:pt x="120000" y="120000"/>
                  </a:cubicBezTo>
                  <a:close/>
                </a:path>
              </a:pathLst>
            </a:custGeom>
            <a:solidFill>
              <a:schemeClr val="lt1">
                <a:alpha val="10588"/>
              </a:schemeClr>
            </a:solidFill>
            <a:ln>
              <a:noFill/>
            </a:ln>
          </p:spPr>
          <p:txBody>
            <a:bodyPr wrap="square" lIns="38100" tIns="38100" rIns="38100" bIns="38100" anchor="ctr"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Avenir"/>
                <a:ea typeface="Avenir"/>
                <a:cs typeface="Avenir"/>
                <a:sym typeface="Avenir"/>
              </a:endParaRPr>
            </a:p>
          </p:txBody>
        </p:sp>
        <p:sp>
          <p:nvSpPr>
            <p:cNvPr id="612" name="Shape 612"/>
            <p:cNvSpPr/>
            <p:nvPr/>
          </p:nvSpPr>
          <p:spPr>
            <a:xfrm>
              <a:off x="35701" y="7316121"/>
              <a:ext cx="647700" cy="1295400"/>
            </a:xfrm>
            <a:custGeom>
              <a:avLst/>
              <a:gdLst/>
              <a:ahLst/>
              <a:cxnLst/>
              <a:rect l="0" t="0" r="0" b="0"/>
              <a:pathLst>
                <a:path w="120000" h="120000" extrusionOk="0">
                  <a:moveTo>
                    <a:pt x="50872" y="2644"/>
                  </a:moveTo>
                  <a:lnTo>
                    <a:pt x="2622" y="117911"/>
                  </a:lnTo>
                  <a:lnTo>
                    <a:pt x="117877" y="73194"/>
                  </a:lnTo>
                  <a:cubicBezTo>
                    <a:pt x="117877" y="73194"/>
                    <a:pt x="50872" y="2644"/>
                    <a:pt x="50872" y="2644"/>
                  </a:cubicBezTo>
                  <a:close/>
                  <a:moveTo>
                    <a:pt x="0" y="120000"/>
                  </a:moveTo>
                  <a:lnTo>
                    <a:pt x="50244" y="0"/>
                  </a:lnTo>
                  <a:lnTo>
                    <a:pt x="120000" y="73444"/>
                  </a:lnTo>
                  <a:cubicBezTo>
                    <a:pt x="120000" y="73444"/>
                    <a:pt x="0" y="120000"/>
                    <a:pt x="0" y="120000"/>
                  </a:cubicBezTo>
                  <a:close/>
                </a:path>
              </a:pathLst>
            </a:custGeom>
            <a:solidFill>
              <a:schemeClr val="lt1">
                <a:alpha val="10588"/>
              </a:schemeClr>
            </a:solidFill>
            <a:ln>
              <a:noFill/>
            </a:ln>
          </p:spPr>
          <p:txBody>
            <a:bodyPr wrap="square" lIns="38100" tIns="38100" rIns="38100" bIns="38100" anchor="ctr"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Avenir"/>
                <a:ea typeface="Avenir"/>
                <a:cs typeface="Avenir"/>
                <a:sym typeface="Avenir"/>
              </a:endParaRPr>
            </a:p>
          </p:txBody>
        </p:sp>
        <p:sp>
          <p:nvSpPr>
            <p:cNvPr id="613" name="Shape 613"/>
            <p:cNvSpPr/>
            <p:nvPr/>
          </p:nvSpPr>
          <p:spPr>
            <a:xfrm>
              <a:off x="3942367" y="5469332"/>
              <a:ext cx="2778300" cy="1433400"/>
            </a:xfrm>
            <a:custGeom>
              <a:avLst/>
              <a:gdLst/>
              <a:ahLst/>
              <a:cxnLst/>
              <a:rect l="0" t="0" r="0" b="0"/>
              <a:pathLst>
                <a:path w="120000" h="120000" extrusionOk="0">
                  <a:moveTo>
                    <a:pt x="561" y="119172"/>
                  </a:moveTo>
                  <a:lnTo>
                    <a:pt x="118622" y="119227"/>
                  </a:lnTo>
                  <a:lnTo>
                    <a:pt x="21594" y="1166"/>
                  </a:lnTo>
                  <a:cubicBezTo>
                    <a:pt x="21594" y="1166"/>
                    <a:pt x="561" y="119172"/>
                    <a:pt x="561" y="119172"/>
                  </a:cubicBezTo>
                  <a:close/>
                  <a:moveTo>
                    <a:pt x="120000" y="120000"/>
                  </a:moveTo>
                  <a:lnTo>
                    <a:pt x="0" y="119938"/>
                  </a:lnTo>
                  <a:lnTo>
                    <a:pt x="21383" y="0"/>
                  </a:lnTo>
                  <a:cubicBezTo>
                    <a:pt x="21383" y="0"/>
                    <a:pt x="120000" y="120000"/>
                    <a:pt x="120000" y="120000"/>
                  </a:cubicBezTo>
                  <a:close/>
                </a:path>
              </a:pathLst>
            </a:custGeom>
            <a:solidFill>
              <a:schemeClr val="lt1">
                <a:alpha val="10588"/>
              </a:schemeClr>
            </a:solidFill>
            <a:ln>
              <a:noFill/>
            </a:ln>
          </p:spPr>
          <p:txBody>
            <a:bodyPr wrap="square" lIns="38100" tIns="38100" rIns="38100" bIns="38100" anchor="ctr"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Avenir"/>
                <a:ea typeface="Avenir"/>
                <a:cs typeface="Avenir"/>
                <a:sym typeface="Avenir"/>
              </a:endParaRPr>
            </a:p>
          </p:txBody>
        </p:sp>
        <p:sp>
          <p:nvSpPr>
            <p:cNvPr id="614" name="Shape 614"/>
            <p:cNvSpPr/>
            <p:nvPr/>
          </p:nvSpPr>
          <p:spPr>
            <a:xfrm>
              <a:off x="2379700" y="5469332"/>
              <a:ext cx="2078399" cy="1436699"/>
            </a:xfrm>
            <a:custGeom>
              <a:avLst/>
              <a:gdLst/>
              <a:ahLst/>
              <a:cxnLst/>
              <a:rect l="0" t="0" r="0" b="0"/>
              <a:pathLst>
                <a:path w="120000" h="120000" extrusionOk="0">
                  <a:moveTo>
                    <a:pt x="1622" y="106955"/>
                  </a:moveTo>
                  <a:lnTo>
                    <a:pt x="90972" y="119177"/>
                  </a:lnTo>
                  <a:lnTo>
                    <a:pt x="119011" y="1783"/>
                  </a:lnTo>
                  <a:cubicBezTo>
                    <a:pt x="119011" y="1783"/>
                    <a:pt x="1622" y="106955"/>
                    <a:pt x="1622" y="106955"/>
                  </a:cubicBezTo>
                  <a:close/>
                  <a:moveTo>
                    <a:pt x="91338" y="120000"/>
                  </a:moveTo>
                  <a:lnTo>
                    <a:pt x="91133" y="119972"/>
                  </a:lnTo>
                  <a:lnTo>
                    <a:pt x="0" y="107505"/>
                  </a:lnTo>
                  <a:lnTo>
                    <a:pt x="120000" y="0"/>
                  </a:lnTo>
                  <a:cubicBezTo>
                    <a:pt x="120000" y="0"/>
                    <a:pt x="91338" y="120000"/>
                    <a:pt x="91338" y="120000"/>
                  </a:cubicBezTo>
                  <a:close/>
                </a:path>
              </a:pathLst>
            </a:custGeom>
            <a:solidFill>
              <a:schemeClr val="lt1">
                <a:alpha val="10588"/>
              </a:schemeClr>
            </a:solidFill>
            <a:ln>
              <a:noFill/>
            </a:ln>
          </p:spPr>
          <p:txBody>
            <a:bodyPr wrap="square" lIns="38100" tIns="38100" rIns="38100" bIns="38100" anchor="ctr"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Avenir"/>
                <a:ea typeface="Avenir"/>
                <a:cs typeface="Avenir"/>
                <a:sym typeface="Avenir"/>
              </a:endParaRPr>
            </a:p>
          </p:txBody>
        </p:sp>
        <p:sp>
          <p:nvSpPr>
            <p:cNvPr id="615" name="Shape 615"/>
            <p:cNvSpPr/>
            <p:nvPr/>
          </p:nvSpPr>
          <p:spPr>
            <a:xfrm>
              <a:off x="674975" y="8097452"/>
              <a:ext cx="1272300" cy="855899"/>
            </a:xfrm>
            <a:custGeom>
              <a:avLst/>
              <a:gdLst/>
              <a:ahLst/>
              <a:cxnLst/>
              <a:rect l="0" t="0" r="0" b="0"/>
              <a:pathLst>
                <a:path w="120000" h="120000" extrusionOk="0">
                  <a:moveTo>
                    <a:pt x="1250" y="2005"/>
                  </a:moveTo>
                  <a:lnTo>
                    <a:pt x="21688" y="118261"/>
                  </a:lnTo>
                  <a:lnTo>
                    <a:pt x="117511" y="61494"/>
                  </a:lnTo>
                  <a:cubicBezTo>
                    <a:pt x="117511" y="61494"/>
                    <a:pt x="1250" y="2005"/>
                    <a:pt x="1250" y="2005"/>
                  </a:cubicBezTo>
                  <a:close/>
                  <a:moveTo>
                    <a:pt x="21094" y="120000"/>
                  </a:moveTo>
                  <a:lnTo>
                    <a:pt x="0" y="0"/>
                  </a:lnTo>
                  <a:lnTo>
                    <a:pt x="766" y="388"/>
                  </a:lnTo>
                  <a:lnTo>
                    <a:pt x="120000" y="61405"/>
                  </a:lnTo>
                  <a:cubicBezTo>
                    <a:pt x="120000" y="61405"/>
                    <a:pt x="21094" y="120000"/>
                    <a:pt x="21094" y="120000"/>
                  </a:cubicBezTo>
                  <a:close/>
                </a:path>
              </a:pathLst>
            </a:custGeom>
            <a:solidFill>
              <a:schemeClr val="lt1">
                <a:alpha val="10588"/>
              </a:schemeClr>
            </a:solidFill>
            <a:ln>
              <a:noFill/>
            </a:ln>
          </p:spPr>
          <p:txBody>
            <a:bodyPr wrap="square" lIns="38100" tIns="38100" rIns="38100" bIns="38100" anchor="ctr"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Avenir"/>
                <a:ea typeface="Avenir"/>
                <a:cs typeface="Avenir"/>
                <a:sym typeface="Avenir"/>
              </a:endParaRPr>
            </a:p>
          </p:txBody>
        </p:sp>
        <p:sp>
          <p:nvSpPr>
            <p:cNvPr id="616" name="Shape 616"/>
            <p:cNvSpPr/>
            <p:nvPr/>
          </p:nvSpPr>
          <p:spPr>
            <a:xfrm>
              <a:off x="35701" y="8097452"/>
              <a:ext cx="870900" cy="858300"/>
            </a:xfrm>
            <a:custGeom>
              <a:avLst/>
              <a:gdLst/>
              <a:ahLst/>
              <a:cxnLst/>
              <a:rect l="0" t="0" r="0" b="0"/>
              <a:pathLst>
                <a:path w="120000" h="120000" extrusionOk="0">
                  <a:moveTo>
                    <a:pt x="2505" y="69816"/>
                  </a:moveTo>
                  <a:lnTo>
                    <a:pt x="118138" y="117838"/>
                  </a:lnTo>
                  <a:lnTo>
                    <a:pt x="88372" y="2211"/>
                  </a:lnTo>
                  <a:cubicBezTo>
                    <a:pt x="88372" y="2211"/>
                    <a:pt x="2505" y="69816"/>
                    <a:pt x="2505" y="69816"/>
                  </a:cubicBezTo>
                  <a:close/>
                  <a:moveTo>
                    <a:pt x="120000" y="120000"/>
                  </a:moveTo>
                  <a:lnTo>
                    <a:pt x="0" y="70161"/>
                  </a:lnTo>
                  <a:lnTo>
                    <a:pt x="89105" y="0"/>
                  </a:lnTo>
                  <a:cubicBezTo>
                    <a:pt x="89105" y="0"/>
                    <a:pt x="120000" y="120000"/>
                    <a:pt x="120000" y="120000"/>
                  </a:cubicBezTo>
                  <a:close/>
                </a:path>
              </a:pathLst>
            </a:custGeom>
            <a:solidFill>
              <a:schemeClr val="lt1">
                <a:alpha val="10588"/>
              </a:schemeClr>
            </a:solidFill>
            <a:ln>
              <a:noFill/>
            </a:ln>
          </p:spPr>
          <p:txBody>
            <a:bodyPr wrap="square" lIns="38100" tIns="38100" rIns="38100" bIns="38100" anchor="ctr"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Avenir"/>
                <a:ea typeface="Avenir"/>
                <a:cs typeface="Avenir"/>
                <a:sym typeface="Avenir"/>
              </a:endParaRPr>
            </a:p>
          </p:txBody>
        </p:sp>
        <p:sp>
          <p:nvSpPr>
            <p:cNvPr id="617" name="Shape 617"/>
            <p:cNvSpPr/>
            <p:nvPr/>
          </p:nvSpPr>
          <p:spPr>
            <a:xfrm>
              <a:off x="35701" y="8594667"/>
              <a:ext cx="873600" cy="667199"/>
            </a:xfrm>
            <a:custGeom>
              <a:avLst/>
              <a:gdLst/>
              <a:ahLst/>
              <a:cxnLst/>
              <a:rect l="0" t="0" r="0" b="0"/>
              <a:pathLst>
                <a:path w="120000" h="120000" extrusionOk="0">
                  <a:moveTo>
                    <a:pt x="1888" y="2794"/>
                  </a:moveTo>
                  <a:lnTo>
                    <a:pt x="25633" y="117694"/>
                  </a:lnTo>
                  <a:lnTo>
                    <a:pt x="116788" y="64377"/>
                  </a:lnTo>
                  <a:cubicBezTo>
                    <a:pt x="116788" y="64377"/>
                    <a:pt x="1888" y="2794"/>
                    <a:pt x="1888" y="2794"/>
                  </a:cubicBezTo>
                  <a:close/>
                  <a:moveTo>
                    <a:pt x="24805" y="120000"/>
                  </a:moveTo>
                  <a:lnTo>
                    <a:pt x="0" y="0"/>
                  </a:lnTo>
                  <a:lnTo>
                    <a:pt x="1188" y="638"/>
                  </a:lnTo>
                  <a:lnTo>
                    <a:pt x="120000" y="64305"/>
                  </a:lnTo>
                  <a:cubicBezTo>
                    <a:pt x="120000" y="64305"/>
                    <a:pt x="24805" y="120000"/>
                    <a:pt x="24805" y="120000"/>
                  </a:cubicBezTo>
                  <a:close/>
                </a:path>
              </a:pathLst>
            </a:custGeom>
            <a:solidFill>
              <a:schemeClr val="lt1">
                <a:alpha val="10588"/>
              </a:schemeClr>
            </a:solidFill>
            <a:ln>
              <a:noFill/>
            </a:ln>
          </p:spPr>
          <p:txBody>
            <a:bodyPr wrap="square" lIns="38100" tIns="38100" rIns="38100" bIns="38100" anchor="ctr"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Avenir"/>
                <a:ea typeface="Avenir"/>
                <a:cs typeface="Avenir"/>
                <a:sym typeface="Avenir"/>
              </a:endParaRPr>
            </a:p>
          </p:txBody>
        </p:sp>
        <p:sp>
          <p:nvSpPr>
            <p:cNvPr id="618" name="Shape 618"/>
            <p:cNvSpPr/>
            <p:nvPr/>
          </p:nvSpPr>
          <p:spPr>
            <a:xfrm>
              <a:off x="3374125" y="9020846"/>
              <a:ext cx="1503899" cy="584400"/>
            </a:xfrm>
            <a:custGeom>
              <a:avLst/>
              <a:gdLst/>
              <a:ahLst/>
              <a:cxnLst/>
              <a:rect l="0" t="0" r="0" b="0"/>
              <a:pathLst>
                <a:path w="120000" h="120000" extrusionOk="0">
                  <a:moveTo>
                    <a:pt x="1511" y="2138"/>
                  </a:moveTo>
                  <a:lnTo>
                    <a:pt x="750" y="117550"/>
                  </a:lnTo>
                  <a:lnTo>
                    <a:pt x="116155" y="40716"/>
                  </a:lnTo>
                  <a:cubicBezTo>
                    <a:pt x="116155" y="40716"/>
                    <a:pt x="1511" y="2138"/>
                    <a:pt x="1511" y="2138"/>
                  </a:cubicBezTo>
                  <a:close/>
                  <a:moveTo>
                    <a:pt x="0" y="120000"/>
                  </a:moveTo>
                  <a:lnTo>
                    <a:pt x="788" y="0"/>
                  </a:lnTo>
                  <a:lnTo>
                    <a:pt x="1194" y="144"/>
                  </a:lnTo>
                  <a:lnTo>
                    <a:pt x="120000" y="40105"/>
                  </a:lnTo>
                  <a:cubicBezTo>
                    <a:pt x="120000" y="40105"/>
                    <a:pt x="0" y="120000"/>
                    <a:pt x="0" y="120000"/>
                  </a:cubicBezTo>
                  <a:close/>
                </a:path>
              </a:pathLst>
            </a:custGeom>
            <a:solidFill>
              <a:schemeClr val="lt1">
                <a:alpha val="10588"/>
              </a:schemeClr>
            </a:solidFill>
            <a:ln>
              <a:noFill/>
            </a:ln>
          </p:spPr>
          <p:txBody>
            <a:bodyPr wrap="square" lIns="38100" tIns="38100" rIns="38100" bIns="38100" anchor="ctr"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Avenir"/>
                <a:ea typeface="Avenir"/>
                <a:cs typeface="Avenir"/>
                <a:sym typeface="Avenir"/>
              </a:endParaRPr>
            </a:p>
          </p:txBody>
        </p:sp>
        <p:sp>
          <p:nvSpPr>
            <p:cNvPr id="619" name="Shape 619"/>
            <p:cNvSpPr/>
            <p:nvPr/>
          </p:nvSpPr>
          <p:spPr>
            <a:xfrm>
              <a:off x="2237641" y="7742300"/>
              <a:ext cx="1196699" cy="1251300"/>
            </a:xfrm>
            <a:custGeom>
              <a:avLst/>
              <a:gdLst/>
              <a:ahLst/>
              <a:cxnLst/>
              <a:rect l="0" t="0" r="0" b="0"/>
              <a:pathLst>
                <a:path w="120000" h="120000" extrusionOk="0">
                  <a:moveTo>
                    <a:pt x="1477" y="44461"/>
                  </a:moveTo>
                  <a:lnTo>
                    <a:pt x="117327" y="117266"/>
                  </a:lnTo>
                  <a:lnTo>
                    <a:pt x="48950" y="1416"/>
                  </a:lnTo>
                  <a:cubicBezTo>
                    <a:pt x="48950" y="1416"/>
                    <a:pt x="1477" y="44461"/>
                    <a:pt x="1477" y="44461"/>
                  </a:cubicBezTo>
                  <a:close/>
                  <a:moveTo>
                    <a:pt x="120000" y="120000"/>
                  </a:moveTo>
                  <a:lnTo>
                    <a:pt x="0" y="44588"/>
                  </a:lnTo>
                  <a:lnTo>
                    <a:pt x="49172" y="0"/>
                  </a:lnTo>
                  <a:cubicBezTo>
                    <a:pt x="49172" y="0"/>
                    <a:pt x="120000" y="120000"/>
                    <a:pt x="120000" y="120000"/>
                  </a:cubicBezTo>
                  <a:close/>
                </a:path>
              </a:pathLst>
            </a:custGeom>
            <a:solidFill>
              <a:schemeClr val="lt1">
                <a:alpha val="10588"/>
              </a:schemeClr>
            </a:solidFill>
            <a:ln>
              <a:noFill/>
            </a:ln>
          </p:spPr>
          <p:txBody>
            <a:bodyPr wrap="square" lIns="38100" tIns="38100" rIns="38100" bIns="38100" anchor="ctr"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Avenir"/>
                <a:ea typeface="Avenir"/>
                <a:cs typeface="Avenir"/>
                <a:sym typeface="Avenir"/>
              </a:endParaRPr>
            </a:p>
          </p:txBody>
        </p:sp>
        <p:sp>
          <p:nvSpPr>
            <p:cNvPr id="620" name="Shape 620"/>
            <p:cNvSpPr/>
            <p:nvPr/>
          </p:nvSpPr>
          <p:spPr>
            <a:xfrm>
              <a:off x="1882488" y="8239514"/>
              <a:ext cx="1502699" cy="792299"/>
            </a:xfrm>
            <a:custGeom>
              <a:avLst/>
              <a:gdLst/>
              <a:ahLst/>
              <a:cxnLst/>
              <a:rect l="0" t="0" r="0" b="0"/>
              <a:pathLst>
                <a:path w="120000" h="120000" extrusionOk="0">
                  <a:moveTo>
                    <a:pt x="1311" y="49811"/>
                  </a:moveTo>
                  <a:lnTo>
                    <a:pt x="115322" y="115827"/>
                  </a:lnTo>
                  <a:lnTo>
                    <a:pt x="23811" y="1816"/>
                  </a:lnTo>
                  <a:cubicBezTo>
                    <a:pt x="23811" y="1816"/>
                    <a:pt x="1311" y="49811"/>
                    <a:pt x="1311" y="49811"/>
                  </a:cubicBezTo>
                  <a:close/>
                  <a:moveTo>
                    <a:pt x="120000" y="120000"/>
                  </a:moveTo>
                  <a:lnTo>
                    <a:pt x="0" y="50516"/>
                  </a:lnTo>
                  <a:lnTo>
                    <a:pt x="23683" y="0"/>
                  </a:lnTo>
                  <a:lnTo>
                    <a:pt x="23950" y="327"/>
                  </a:lnTo>
                  <a:cubicBezTo>
                    <a:pt x="23950" y="327"/>
                    <a:pt x="120000" y="120000"/>
                    <a:pt x="120000" y="120000"/>
                  </a:cubicBezTo>
                  <a:close/>
                </a:path>
              </a:pathLst>
            </a:custGeom>
            <a:solidFill>
              <a:schemeClr val="lt1">
                <a:alpha val="10588"/>
              </a:schemeClr>
            </a:solidFill>
            <a:ln>
              <a:noFill/>
            </a:ln>
          </p:spPr>
          <p:txBody>
            <a:bodyPr wrap="square" lIns="38100" tIns="38100" rIns="38100" bIns="38100" anchor="ctr"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Avenir"/>
                <a:ea typeface="Avenir"/>
                <a:cs typeface="Avenir"/>
                <a:sym typeface="Avenir"/>
              </a:endParaRPr>
            </a:p>
          </p:txBody>
        </p:sp>
        <p:sp>
          <p:nvSpPr>
            <p:cNvPr id="621" name="Shape 621"/>
            <p:cNvSpPr/>
            <p:nvPr/>
          </p:nvSpPr>
          <p:spPr>
            <a:xfrm>
              <a:off x="2450732" y="1420604"/>
              <a:ext cx="1200600" cy="1918799"/>
            </a:xfrm>
            <a:custGeom>
              <a:avLst/>
              <a:gdLst/>
              <a:ahLst/>
              <a:cxnLst/>
              <a:rect l="0" t="0" r="0" b="0"/>
              <a:pathLst>
                <a:path w="120000" h="120000" extrusionOk="0">
                  <a:moveTo>
                    <a:pt x="1488" y="101433"/>
                  </a:moveTo>
                  <a:lnTo>
                    <a:pt x="86750" y="119238"/>
                  </a:lnTo>
                  <a:lnTo>
                    <a:pt x="118444" y="2283"/>
                  </a:lnTo>
                  <a:cubicBezTo>
                    <a:pt x="118444" y="2283"/>
                    <a:pt x="1488" y="101433"/>
                    <a:pt x="1488" y="101433"/>
                  </a:cubicBezTo>
                  <a:close/>
                  <a:moveTo>
                    <a:pt x="87488" y="120000"/>
                  </a:moveTo>
                  <a:lnTo>
                    <a:pt x="0" y="101722"/>
                  </a:lnTo>
                  <a:lnTo>
                    <a:pt x="120000" y="0"/>
                  </a:lnTo>
                  <a:cubicBezTo>
                    <a:pt x="120000" y="0"/>
                    <a:pt x="87488" y="120000"/>
                    <a:pt x="87488" y="120000"/>
                  </a:cubicBezTo>
                  <a:close/>
                </a:path>
              </a:pathLst>
            </a:custGeom>
            <a:solidFill>
              <a:schemeClr val="lt1">
                <a:alpha val="10588"/>
              </a:schemeClr>
            </a:solidFill>
            <a:ln>
              <a:noFill/>
            </a:ln>
          </p:spPr>
          <p:txBody>
            <a:bodyPr wrap="square" lIns="38100" tIns="38100" rIns="38100" bIns="38100" anchor="ctr"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Avenir"/>
                <a:ea typeface="Avenir"/>
                <a:cs typeface="Avenir"/>
                <a:sym typeface="Avenir"/>
              </a:endParaRPr>
            </a:p>
          </p:txBody>
        </p:sp>
        <p:sp>
          <p:nvSpPr>
            <p:cNvPr id="622" name="Shape 622"/>
            <p:cNvSpPr/>
            <p:nvPr/>
          </p:nvSpPr>
          <p:spPr>
            <a:xfrm>
              <a:off x="2450732" y="781331"/>
              <a:ext cx="1198799" cy="2261699"/>
            </a:xfrm>
            <a:custGeom>
              <a:avLst/>
              <a:gdLst/>
              <a:ahLst/>
              <a:cxnLst/>
              <a:rect l="0" t="0" r="0" b="0"/>
              <a:pathLst>
                <a:path w="120000" h="120000" extrusionOk="0">
                  <a:moveTo>
                    <a:pt x="30283" y="866"/>
                  </a:moveTo>
                  <a:lnTo>
                    <a:pt x="1372" y="118194"/>
                  </a:lnTo>
                  <a:lnTo>
                    <a:pt x="118700" y="33944"/>
                  </a:lnTo>
                  <a:cubicBezTo>
                    <a:pt x="118700" y="33944"/>
                    <a:pt x="30283" y="866"/>
                    <a:pt x="30283" y="866"/>
                  </a:cubicBezTo>
                  <a:close/>
                  <a:moveTo>
                    <a:pt x="0" y="120000"/>
                  </a:moveTo>
                  <a:lnTo>
                    <a:pt x="29577" y="0"/>
                  </a:lnTo>
                  <a:lnTo>
                    <a:pt x="120000" y="33833"/>
                  </a:lnTo>
                  <a:cubicBezTo>
                    <a:pt x="120000" y="33833"/>
                    <a:pt x="0" y="120000"/>
                    <a:pt x="0" y="120000"/>
                  </a:cubicBezTo>
                  <a:close/>
                </a:path>
              </a:pathLst>
            </a:custGeom>
            <a:solidFill>
              <a:schemeClr val="lt1">
                <a:alpha val="10588"/>
              </a:schemeClr>
            </a:solidFill>
            <a:ln>
              <a:noFill/>
            </a:ln>
          </p:spPr>
          <p:txBody>
            <a:bodyPr wrap="square" lIns="38100" tIns="38100" rIns="38100" bIns="38100" anchor="ctr"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Avenir"/>
                <a:ea typeface="Avenir"/>
                <a:cs typeface="Avenir"/>
                <a:sym typeface="Avenir"/>
              </a:endParaRPr>
            </a:p>
          </p:txBody>
        </p:sp>
        <p:sp>
          <p:nvSpPr>
            <p:cNvPr id="623" name="Shape 623"/>
            <p:cNvSpPr/>
            <p:nvPr/>
          </p:nvSpPr>
          <p:spPr>
            <a:xfrm>
              <a:off x="2166609" y="3054301"/>
              <a:ext cx="1214700" cy="299998"/>
            </a:xfrm>
            <a:custGeom>
              <a:avLst/>
              <a:gdLst/>
              <a:ahLst/>
              <a:cxnLst/>
              <a:rect l="0" t="0" r="0" b="0"/>
              <a:pathLst>
                <a:path w="120000" h="120000" extrusionOk="0">
                  <a:moveTo>
                    <a:pt x="2577" y="89216"/>
                  </a:moveTo>
                  <a:lnTo>
                    <a:pt x="113255" y="114761"/>
                  </a:lnTo>
                  <a:lnTo>
                    <a:pt x="31327" y="4105"/>
                  </a:lnTo>
                  <a:cubicBezTo>
                    <a:pt x="31327" y="4105"/>
                    <a:pt x="2577" y="89216"/>
                    <a:pt x="2577" y="89216"/>
                  </a:cubicBezTo>
                  <a:close/>
                  <a:moveTo>
                    <a:pt x="120000" y="120000"/>
                  </a:moveTo>
                  <a:lnTo>
                    <a:pt x="0" y="92266"/>
                  </a:lnTo>
                  <a:lnTo>
                    <a:pt x="31172" y="0"/>
                  </a:lnTo>
                  <a:lnTo>
                    <a:pt x="31394" y="305"/>
                  </a:lnTo>
                  <a:cubicBezTo>
                    <a:pt x="31394" y="305"/>
                    <a:pt x="120000" y="120000"/>
                    <a:pt x="120000" y="120000"/>
                  </a:cubicBezTo>
                  <a:close/>
                </a:path>
              </a:pathLst>
            </a:custGeom>
            <a:solidFill>
              <a:schemeClr val="lt1">
                <a:alpha val="10588"/>
              </a:schemeClr>
            </a:solidFill>
            <a:ln>
              <a:noFill/>
            </a:ln>
          </p:spPr>
          <p:txBody>
            <a:bodyPr wrap="square" lIns="38100" tIns="38100" rIns="38100" bIns="38100" anchor="ctr"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Avenir"/>
                <a:ea typeface="Avenir"/>
                <a:cs typeface="Avenir"/>
                <a:sym typeface="Avenir"/>
              </a:endParaRPr>
            </a:p>
          </p:txBody>
        </p:sp>
        <p:sp>
          <p:nvSpPr>
            <p:cNvPr id="624" name="Shape 624"/>
            <p:cNvSpPr/>
            <p:nvPr/>
          </p:nvSpPr>
          <p:spPr>
            <a:xfrm>
              <a:off x="532914" y="3054301"/>
              <a:ext cx="1910099" cy="299698"/>
            </a:xfrm>
            <a:custGeom>
              <a:avLst/>
              <a:gdLst/>
              <a:ahLst/>
              <a:cxnLst/>
              <a:rect l="0" t="0" r="0" b="0"/>
              <a:pathLst>
                <a:path w="120000" h="120000" extrusionOk="0">
                  <a:moveTo>
                    <a:pt x="117755" y="5916"/>
                  </a:moveTo>
                  <a:lnTo>
                    <a:pt x="5294" y="114944"/>
                  </a:lnTo>
                  <a:lnTo>
                    <a:pt x="99727" y="89977"/>
                  </a:lnTo>
                  <a:cubicBezTo>
                    <a:pt x="99727" y="89977"/>
                    <a:pt x="117755" y="5916"/>
                    <a:pt x="117755" y="5916"/>
                  </a:cubicBezTo>
                  <a:close/>
                  <a:moveTo>
                    <a:pt x="55" y="120000"/>
                  </a:moveTo>
                  <a:lnTo>
                    <a:pt x="0" y="116361"/>
                  </a:lnTo>
                  <a:lnTo>
                    <a:pt x="120000" y="0"/>
                  </a:lnTo>
                  <a:lnTo>
                    <a:pt x="99927" y="93588"/>
                  </a:lnTo>
                  <a:lnTo>
                    <a:pt x="99838" y="93616"/>
                  </a:lnTo>
                  <a:cubicBezTo>
                    <a:pt x="99838" y="93616"/>
                    <a:pt x="55" y="120000"/>
                    <a:pt x="55" y="120000"/>
                  </a:cubicBezTo>
                  <a:close/>
                </a:path>
              </a:pathLst>
            </a:custGeom>
            <a:solidFill>
              <a:schemeClr val="lt1">
                <a:alpha val="10588"/>
              </a:schemeClr>
            </a:solidFill>
            <a:ln>
              <a:noFill/>
            </a:ln>
          </p:spPr>
          <p:txBody>
            <a:bodyPr wrap="square" lIns="38100" tIns="38100" rIns="38100" bIns="38100" anchor="ctr"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Avenir"/>
                <a:ea typeface="Avenir"/>
                <a:cs typeface="Avenir"/>
                <a:sym typeface="Avenir"/>
              </a:endParaRPr>
            </a:p>
          </p:txBody>
        </p:sp>
        <p:sp>
          <p:nvSpPr>
            <p:cNvPr id="625" name="Shape 625"/>
            <p:cNvSpPr/>
            <p:nvPr/>
          </p:nvSpPr>
          <p:spPr>
            <a:xfrm>
              <a:off x="3942367" y="6889939"/>
              <a:ext cx="2796899" cy="661799"/>
            </a:xfrm>
            <a:custGeom>
              <a:avLst/>
              <a:gdLst/>
              <a:ahLst/>
              <a:cxnLst/>
              <a:rect l="0" t="0" r="0" b="0"/>
              <a:pathLst>
                <a:path w="120000" h="120000" extrusionOk="0">
                  <a:moveTo>
                    <a:pt x="2094" y="1672"/>
                  </a:moveTo>
                  <a:lnTo>
                    <a:pt x="72444" y="118150"/>
                  </a:lnTo>
                  <a:lnTo>
                    <a:pt x="118572" y="1800"/>
                  </a:lnTo>
                  <a:cubicBezTo>
                    <a:pt x="118572" y="1800"/>
                    <a:pt x="2094" y="1672"/>
                    <a:pt x="2094" y="1672"/>
                  </a:cubicBezTo>
                  <a:close/>
                  <a:moveTo>
                    <a:pt x="72477" y="120000"/>
                  </a:moveTo>
                  <a:lnTo>
                    <a:pt x="72388" y="119850"/>
                  </a:lnTo>
                  <a:lnTo>
                    <a:pt x="0" y="0"/>
                  </a:lnTo>
                  <a:lnTo>
                    <a:pt x="120000" y="127"/>
                  </a:lnTo>
                  <a:cubicBezTo>
                    <a:pt x="120000" y="127"/>
                    <a:pt x="72477" y="120000"/>
                    <a:pt x="72477" y="120000"/>
                  </a:cubicBezTo>
                  <a:close/>
                </a:path>
              </a:pathLst>
            </a:custGeom>
            <a:solidFill>
              <a:schemeClr val="lt1">
                <a:alpha val="10588"/>
              </a:schemeClr>
            </a:solidFill>
            <a:ln>
              <a:noFill/>
            </a:ln>
          </p:spPr>
          <p:txBody>
            <a:bodyPr wrap="square" lIns="38100" tIns="38100" rIns="38100" bIns="38100" anchor="ctr"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Avenir"/>
                <a:ea typeface="Avenir"/>
                <a:cs typeface="Avenir"/>
                <a:sym typeface="Avenir"/>
              </a:endParaRPr>
            </a:p>
          </p:txBody>
        </p:sp>
        <p:sp>
          <p:nvSpPr>
            <p:cNvPr id="626" name="Shape 626"/>
            <p:cNvSpPr/>
            <p:nvPr/>
          </p:nvSpPr>
          <p:spPr>
            <a:xfrm>
              <a:off x="4865760" y="7529210"/>
              <a:ext cx="1703399" cy="1701900"/>
            </a:xfrm>
            <a:custGeom>
              <a:avLst/>
              <a:gdLst/>
              <a:ahLst/>
              <a:cxnLst/>
              <a:rect l="0" t="0" r="0" b="0"/>
              <a:pathLst>
                <a:path w="120000" h="120000" extrusionOk="0">
                  <a:moveTo>
                    <a:pt x="994" y="117533"/>
                  </a:moveTo>
                  <a:lnTo>
                    <a:pt x="118888" y="119333"/>
                  </a:lnTo>
                  <a:lnTo>
                    <a:pt x="53544" y="1438"/>
                  </a:lnTo>
                  <a:cubicBezTo>
                    <a:pt x="53544" y="1438"/>
                    <a:pt x="994" y="117533"/>
                    <a:pt x="994" y="117533"/>
                  </a:cubicBezTo>
                  <a:close/>
                  <a:moveTo>
                    <a:pt x="120000" y="120000"/>
                  </a:moveTo>
                  <a:lnTo>
                    <a:pt x="0" y="118172"/>
                  </a:lnTo>
                  <a:lnTo>
                    <a:pt x="205" y="117722"/>
                  </a:lnTo>
                  <a:lnTo>
                    <a:pt x="53483" y="0"/>
                  </a:lnTo>
                  <a:cubicBezTo>
                    <a:pt x="53483" y="0"/>
                    <a:pt x="120000" y="120000"/>
                    <a:pt x="120000" y="120000"/>
                  </a:cubicBezTo>
                  <a:close/>
                </a:path>
              </a:pathLst>
            </a:custGeom>
            <a:solidFill>
              <a:schemeClr val="lt1">
                <a:alpha val="10588"/>
              </a:schemeClr>
            </a:solidFill>
            <a:ln>
              <a:noFill/>
            </a:ln>
          </p:spPr>
          <p:txBody>
            <a:bodyPr wrap="square" lIns="38100" tIns="38100" rIns="38100" bIns="38100" anchor="ctr"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Avenir"/>
                <a:ea typeface="Avenir"/>
                <a:cs typeface="Avenir"/>
                <a:sym typeface="Avenir"/>
              </a:endParaRPr>
            </a:p>
          </p:txBody>
        </p:sp>
        <p:sp>
          <p:nvSpPr>
            <p:cNvPr id="627" name="Shape 627"/>
            <p:cNvSpPr/>
            <p:nvPr/>
          </p:nvSpPr>
          <p:spPr>
            <a:xfrm>
              <a:off x="3942367" y="6889939"/>
              <a:ext cx="3145499" cy="2326199"/>
            </a:xfrm>
            <a:custGeom>
              <a:avLst/>
              <a:gdLst/>
              <a:ahLst/>
              <a:cxnLst/>
              <a:rect l="0" t="0" r="0" b="0"/>
              <a:pathLst>
                <a:path w="120000" h="120000" extrusionOk="0">
                  <a:moveTo>
                    <a:pt x="516" y="472"/>
                  </a:moveTo>
                  <a:lnTo>
                    <a:pt x="35111" y="119133"/>
                  </a:lnTo>
                  <a:lnTo>
                    <a:pt x="119177" y="472"/>
                  </a:lnTo>
                  <a:cubicBezTo>
                    <a:pt x="119177" y="472"/>
                    <a:pt x="516" y="472"/>
                    <a:pt x="516" y="472"/>
                  </a:cubicBezTo>
                  <a:close/>
                  <a:moveTo>
                    <a:pt x="34988" y="120000"/>
                  </a:moveTo>
                  <a:lnTo>
                    <a:pt x="34888" y="119655"/>
                  </a:lnTo>
                  <a:lnTo>
                    <a:pt x="0" y="0"/>
                  </a:lnTo>
                  <a:lnTo>
                    <a:pt x="120000" y="0"/>
                  </a:lnTo>
                  <a:lnTo>
                    <a:pt x="119716" y="400"/>
                  </a:lnTo>
                  <a:cubicBezTo>
                    <a:pt x="119716" y="400"/>
                    <a:pt x="34988" y="120000"/>
                    <a:pt x="34988" y="120000"/>
                  </a:cubicBezTo>
                  <a:close/>
                </a:path>
              </a:pathLst>
            </a:custGeom>
            <a:solidFill>
              <a:schemeClr val="lt1">
                <a:alpha val="10588"/>
              </a:schemeClr>
            </a:solidFill>
            <a:ln>
              <a:noFill/>
            </a:ln>
          </p:spPr>
          <p:txBody>
            <a:bodyPr wrap="square" lIns="38100" tIns="38100" rIns="38100" bIns="38100" anchor="ctr"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Avenir"/>
                <a:ea typeface="Avenir"/>
                <a:cs typeface="Avenir"/>
                <a:sym typeface="Avenir"/>
              </a:endParaRPr>
            </a:p>
          </p:txBody>
        </p:sp>
        <p:sp>
          <p:nvSpPr>
            <p:cNvPr id="628" name="Shape 628"/>
            <p:cNvSpPr/>
            <p:nvPr/>
          </p:nvSpPr>
          <p:spPr>
            <a:xfrm>
              <a:off x="319823" y="6534787"/>
              <a:ext cx="678299" cy="850498"/>
            </a:xfrm>
            <a:custGeom>
              <a:avLst/>
              <a:gdLst/>
              <a:ahLst/>
              <a:cxnLst/>
              <a:rect l="0" t="0" r="0" b="0"/>
              <a:pathLst>
                <a:path w="120000" h="120000" extrusionOk="0">
                  <a:moveTo>
                    <a:pt x="27327" y="11383"/>
                  </a:moveTo>
                  <a:lnTo>
                    <a:pt x="2811" y="115116"/>
                  </a:lnTo>
                  <a:lnTo>
                    <a:pt x="116194" y="1722"/>
                  </a:lnTo>
                  <a:cubicBezTo>
                    <a:pt x="116194" y="1722"/>
                    <a:pt x="27327" y="11383"/>
                    <a:pt x="27327" y="11383"/>
                  </a:cubicBezTo>
                  <a:close/>
                  <a:moveTo>
                    <a:pt x="0" y="120000"/>
                  </a:moveTo>
                  <a:lnTo>
                    <a:pt x="25944" y="10216"/>
                  </a:lnTo>
                  <a:lnTo>
                    <a:pt x="120000" y="0"/>
                  </a:lnTo>
                  <a:cubicBezTo>
                    <a:pt x="120000" y="0"/>
                    <a:pt x="0" y="120000"/>
                    <a:pt x="0" y="120000"/>
                  </a:cubicBezTo>
                  <a:close/>
                </a:path>
              </a:pathLst>
            </a:custGeom>
            <a:solidFill>
              <a:schemeClr val="lt1">
                <a:alpha val="10588"/>
              </a:schemeClr>
            </a:solidFill>
            <a:ln>
              <a:noFill/>
            </a:ln>
          </p:spPr>
          <p:txBody>
            <a:bodyPr wrap="square" lIns="38100" tIns="38100" rIns="38100" bIns="38100" anchor="ctr"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Avenir"/>
                <a:ea typeface="Avenir"/>
                <a:cs typeface="Avenir"/>
                <a:sym typeface="Avenir"/>
              </a:endParaRPr>
            </a:p>
          </p:txBody>
        </p:sp>
        <p:sp>
          <p:nvSpPr>
            <p:cNvPr id="629" name="Shape 629"/>
            <p:cNvSpPr/>
            <p:nvPr/>
          </p:nvSpPr>
          <p:spPr>
            <a:xfrm>
              <a:off x="3516185" y="6889939"/>
              <a:ext cx="1346100" cy="2351700"/>
            </a:xfrm>
            <a:custGeom>
              <a:avLst/>
              <a:gdLst/>
              <a:ahLst/>
              <a:cxnLst/>
              <a:rect l="0" t="0" r="0" b="0"/>
              <a:pathLst>
                <a:path w="120000" h="120000" extrusionOk="0">
                  <a:moveTo>
                    <a:pt x="1022" y="30222"/>
                  </a:moveTo>
                  <a:lnTo>
                    <a:pt x="117088" y="117050"/>
                  </a:lnTo>
                  <a:lnTo>
                    <a:pt x="37144" y="977"/>
                  </a:lnTo>
                  <a:cubicBezTo>
                    <a:pt x="37144" y="977"/>
                    <a:pt x="1022" y="30222"/>
                    <a:pt x="1022" y="30222"/>
                  </a:cubicBezTo>
                  <a:close/>
                  <a:moveTo>
                    <a:pt x="120000" y="120000"/>
                  </a:moveTo>
                  <a:lnTo>
                    <a:pt x="0" y="30233"/>
                  </a:lnTo>
                  <a:lnTo>
                    <a:pt x="37350" y="0"/>
                  </a:lnTo>
                  <a:cubicBezTo>
                    <a:pt x="37350" y="0"/>
                    <a:pt x="120000" y="120000"/>
                    <a:pt x="120000" y="120000"/>
                  </a:cubicBezTo>
                  <a:close/>
                </a:path>
              </a:pathLst>
            </a:custGeom>
            <a:solidFill>
              <a:schemeClr val="lt1">
                <a:alpha val="10588"/>
              </a:schemeClr>
            </a:solidFill>
            <a:ln>
              <a:noFill/>
            </a:ln>
          </p:spPr>
          <p:txBody>
            <a:bodyPr wrap="square" lIns="38100" tIns="38100" rIns="38100" bIns="38100" anchor="ctr"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Avenir"/>
                <a:ea typeface="Avenir"/>
                <a:cs typeface="Avenir"/>
                <a:sym typeface="Avenir"/>
              </a:endParaRPr>
            </a:p>
          </p:txBody>
        </p:sp>
        <p:sp>
          <p:nvSpPr>
            <p:cNvPr id="630" name="Shape 630"/>
            <p:cNvSpPr/>
            <p:nvPr/>
          </p:nvSpPr>
          <p:spPr>
            <a:xfrm>
              <a:off x="3374125" y="7458178"/>
              <a:ext cx="1480800" cy="1748699"/>
            </a:xfrm>
            <a:custGeom>
              <a:avLst/>
              <a:gdLst/>
              <a:ahLst/>
              <a:cxnLst/>
              <a:rect l="0" t="0" r="0" b="0"/>
              <a:pathLst>
                <a:path w="120000" h="120000" extrusionOk="0">
                  <a:moveTo>
                    <a:pt x="811" y="106172"/>
                  </a:moveTo>
                  <a:lnTo>
                    <a:pt x="118316" y="119177"/>
                  </a:lnTo>
                  <a:lnTo>
                    <a:pt x="12155" y="1672"/>
                  </a:lnTo>
                  <a:cubicBezTo>
                    <a:pt x="12155" y="1672"/>
                    <a:pt x="811" y="106172"/>
                    <a:pt x="811" y="106172"/>
                  </a:cubicBezTo>
                  <a:close/>
                  <a:moveTo>
                    <a:pt x="120000" y="120000"/>
                  </a:moveTo>
                  <a:lnTo>
                    <a:pt x="0" y="106716"/>
                  </a:lnTo>
                  <a:lnTo>
                    <a:pt x="11577" y="0"/>
                  </a:lnTo>
                  <a:cubicBezTo>
                    <a:pt x="11577" y="0"/>
                    <a:pt x="120000" y="120000"/>
                    <a:pt x="120000" y="120000"/>
                  </a:cubicBezTo>
                  <a:close/>
                </a:path>
              </a:pathLst>
            </a:custGeom>
            <a:solidFill>
              <a:schemeClr val="lt1">
                <a:alpha val="10588"/>
              </a:schemeClr>
            </a:solidFill>
            <a:ln>
              <a:noFill/>
            </a:ln>
          </p:spPr>
          <p:txBody>
            <a:bodyPr wrap="square" lIns="38100" tIns="38100" rIns="38100" bIns="38100" anchor="ctr"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Avenir"/>
                <a:ea typeface="Avenir"/>
                <a:cs typeface="Avenir"/>
                <a:sym typeface="Avenir"/>
              </a:endParaRPr>
            </a:p>
          </p:txBody>
        </p:sp>
        <p:sp>
          <p:nvSpPr>
            <p:cNvPr id="631" name="Shape 631"/>
            <p:cNvSpPr/>
            <p:nvPr/>
          </p:nvSpPr>
          <p:spPr>
            <a:xfrm>
              <a:off x="2379700" y="6747878"/>
              <a:ext cx="1591798" cy="743399"/>
            </a:xfrm>
            <a:custGeom>
              <a:avLst/>
              <a:gdLst/>
              <a:ahLst/>
              <a:cxnLst/>
              <a:rect l="0" t="0" r="0" b="0"/>
              <a:pathLst>
                <a:path w="120000" h="120000" extrusionOk="0">
                  <a:moveTo>
                    <a:pt x="2811" y="2061"/>
                  </a:moveTo>
                  <a:lnTo>
                    <a:pt x="88211" y="117994"/>
                  </a:lnTo>
                  <a:lnTo>
                    <a:pt x="118744" y="25533"/>
                  </a:lnTo>
                  <a:cubicBezTo>
                    <a:pt x="118744" y="25533"/>
                    <a:pt x="2811" y="2061"/>
                    <a:pt x="2811" y="2061"/>
                  </a:cubicBezTo>
                  <a:close/>
                  <a:moveTo>
                    <a:pt x="88394" y="120000"/>
                  </a:moveTo>
                  <a:lnTo>
                    <a:pt x="88122" y="119616"/>
                  </a:lnTo>
                  <a:lnTo>
                    <a:pt x="0" y="0"/>
                  </a:lnTo>
                  <a:lnTo>
                    <a:pt x="120000" y="24300"/>
                  </a:lnTo>
                  <a:cubicBezTo>
                    <a:pt x="120000" y="24300"/>
                    <a:pt x="88394" y="120000"/>
                    <a:pt x="88394" y="120000"/>
                  </a:cubicBezTo>
                  <a:close/>
                </a:path>
              </a:pathLst>
            </a:custGeom>
            <a:solidFill>
              <a:schemeClr val="lt1">
                <a:alpha val="10588"/>
              </a:schemeClr>
            </a:solidFill>
            <a:ln>
              <a:noFill/>
            </a:ln>
          </p:spPr>
          <p:txBody>
            <a:bodyPr wrap="square" lIns="38100" tIns="38100" rIns="38100" bIns="38100" anchor="ctr"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Avenir"/>
                <a:ea typeface="Avenir"/>
                <a:cs typeface="Avenir"/>
                <a:sym typeface="Avenir"/>
              </a:endParaRPr>
            </a:p>
          </p:txBody>
        </p:sp>
        <p:sp>
          <p:nvSpPr>
            <p:cNvPr id="632" name="Shape 632"/>
            <p:cNvSpPr/>
            <p:nvPr/>
          </p:nvSpPr>
          <p:spPr>
            <a:xfrm>
              <a:off x="2663824" y="7458178"/>
              <a:ext cx="847499" cy="1560899"/>
            </a:xfrm>
            <a:custGeom>
              <a:avLst/>
              <a:gdLst/>
              <a:ahLst/>
              <a:cxnLst/>
              <a:rect l="0" t="0" r="0" b="0"/>
              <a:pathLst>
                <a:path w="120000" h="120000" extrusionOk="0">
                  <a:moveTo>
                    <a:pt x="1883" y="24500"/>
                  </a:moveTo>
                  <a:lnTo>
                    <a:pt x="98783" y="117677"/>
                  </a:lnTo>
                  <a:lnTo>
                    <a:pt x="118527" y="1050"/>
                  </a:lnTo>
                  <a:cubicBezTo>
                    <a:pt x="118527" y="1050"/>
                    <a:pt x="1883" y="24500"/>
                    <a:pt x="1883" y="24500"/>
                  </a:cubicBezTo>
                  <a:close/>
                  <a:moveTo>
                    <a:pt x="99683" y="120000"/>
                  </a:moveTo>
                  <a:lnTo>
                    <a:pt x="0" y="24122"/>
                  </a:lnTo>
                  <a:lnTo>
                    <a:pt x="716" y="23983"/>
                  </a:lnTo>
                  <a:lnTo>
                    <a:pt x="120000" y="0"/>
                  </a:lnTo>
                  <a:cubicBezTo>
                    <a:pt x="120000" y="0"/>
                    <a:pt x="99683" y="120000"/>
                    <a:pt x="99683" y="120000"/>
                  </a:cubicBezTo>
                  <a:close/>
                </a:path>
              </a:pathLst>
            </a:custGeom>
            <a:solidFill>
              <a:schemeClr val="lt1">
                <a:alpha val="10588"/>
              </a:schemeClr>
            </a:solidFill>
            <a:ln>
              <a:noFill/>
            </a:ln>
          </p:spPr>
          <p:txBody>
            <a:bodyPr wrap="square" lIns="38100" tIns="38100" rIns="38100" bIns="38100" anchor="ctr"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Avenir"/>
                <a:ea typeface="Avenir"/>
                <a:cs typeface="Avenir"/>
                <a:sym typeface="Avenir"/>
              </a:endParaRPr>
            </a:p>
          </p:txBody>
        </p:sp>
        <p:sp>
          <p:nvSpPr>
            <p:cNvPr id="633" name="Shape 633"/>
            <p:cNvSpPr/>
            <p:nvPr/>
          </p:nvSpPr>
          <p:spPr>
            <a:xfrm>
              <a:off x="2379700" y="6747878"/>
              <a:ext cx="1171198" cy="1056600"/>
            </a:xfrm>
            <a:custGeom>
              <a:avLst/>
              <a:gdLst/>
              <a:ahLst/>
              <a:cxnLst/>
              <a:rect l="0" t="0" r="0" b="0"/>
              <a:pathLst>
                <a:path w="120000" h="120000" extrusionOk="0">
                  <a:moveTo>
                    <a:pt x="1644" y="2388"/>
                  </a:moveTo>
                  <a:lnTo>
                    <a:pt x="33633" y="118627"/>
                  </a:lnTo>
                  <a:lnTo>
                    <a:pt x="117883" y="84044"/>
                  </a:lnTo>
                  <a:cubicBezTo>
                    <a:pt x="117883" y="84044"/>
                    <a:pt x="1644" y="2388"/>
                    <a:pt x="1644" y="2388"/>
                  </a:cubicBezTo>
                  <a:close/>
                  <a:moveTo>
                    <a:pt x="33022" y="120000"/>
                  </a:moveTo>
                  <a:lnTo>
                    <a:pt x="0" y="0"/>
                  </a:lnTo>
                  <a:lnTo>
                    <a:pt x="120000" y="84300"/>
                  </a:lnTo>
                  <a:cubicBezTo>
                    <a:pt x="120000" y="84300"/>
                    <a:pt x="33022" y="120000"/>
                    <a:pt x="33022" y="120000"/>
                  </a:cubicBezTo>
                  <a:close/>
                </a:path>
              </a:pathLst>
            </a:custGeom>
            <a:solidFill>
              <a:schemeClr val="lt1">
                <a:alpha val="10588"/>
              </a:schemeClr>
            </a:solidFill>
            <a:ln>
              <a:noFill/>
            </a:ln>
          </p:spPr>
          <p:txBody>
            <a:bodyPr wrap="square" lIns="38100" tIns="38100" rIns="38100" bIns="38100" anchor="ctr"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Avenir"/>
                <a:ea typeface="Avenir"/>
                <a:cs typeface="Avenir"/>
                <a:sym typeface="Avenir"/>
              </a:endParaRPr>
            </a:p>
          </p:txBody>
        </p:sp>
        <p:sp>
          <p:nvSpPr>
            <p:cNvPr id="634" name="Shape 634"/>
            <p:cNvSpPr/>
            <p:nvPr/>
          </p:nvSpPr>
          <p:spPr>
            <a:xfrm>
              <a:off x="3658246" y="710300"/>
              <a:ext cx="1399500" cy="721800"/>
            </a:xfrm>
            <a:custGeom>
              <a:avLst/>
              <a:gdLst/>
              <a:ahLst/>
              <a:cxnLst/>
              <a:rect l="0" t="0" r="0" b="0"/>
              <a:pathLst>
                <a:path w="120000" h="120000" extrusionOk="0">
                  <a:moveTo>
                    <a:pt x="12055" y="2122"/>
                  </a:moveTo>
                  <a:lnTo>
                    <a:pt x="966" y="118177"/>
                  </a:lnTo>
                  <a:lnTo>
                    <a:pt x="117033" y="85072"/>
                  </a:lnTo>
                  <a:cubicBezTo>
                    <a:pt x="117033" y="85072"/>
                    <a:pt x="12055" y="2122"/>
                    <a:pt x="12055" y="2122"/>
                  </a:cubicBezTo>
                  <a:close/>
                  <a:moveTo>
                    <a:pt x="0" y="120000"/>
                  </a:moveTo>
                  <a:lnTo>
                    <a:pt x="11455" y="0"/>
                  </a:lnTo>
                  <a:lnTo>
                    <a:pt x="120000" y="85772"/>
                  </a:lnTo>
                  <a:cubicBezTo>
                    <a:pt x="120000" y="85772"/>
                    <a:pt x="0" y="120000"/>
                    <a:pt x="0" y="120000"/>
                  </a:cubicBezTo>
                  <a:close/>
                </a:path>
              </a:pathLst>
            </a:custGeom>
            <a:solidFill>
              <a:schemeClr val="lt1">
                <a:alpha val="10588"/>
              </a:schemeClr>
            </a:solidFill>
            <a:ln>
              <a:noFill/>
            </a:ln>
          </p:spPr>
          <p:txBody>
            <a:bodyPr wrap="square" lIns="38100" tIns="38100" rIns="38100" bIns="38100" anchor="ctr"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Avenir"/>
                <a:ea typeface="Avenir"/>
                <a:cs typeface="Avenir"/>
                <a:sym typeface="Avenir"/>
              </a:endParaRPr>
            </a:p>
          </p:txBody>
        </p:sp>
        <p:sp>
          <p:nvSpPr>
            <p:cNvPr id="635" name="Shape 635"/>
            <p:cNvSpPr/>
            <p:nvPr/>
          </p:nvSpPr>
          <p:spPr>
            <a:xfrm>
              <a:off x="2734852" y="710300"/>
              <a:ext cx="1043399" cy="722999"/>
            </a:xfrm>
            <a:custGeom>
              <a:avLst/>
              <a:gdLst/>
              <a:ahLst/>
              <a:cxnLst/>
              <a:rect l="0" t="0" r="0" b="0"/>
              <a:pathLst>
                <a:path w="120000" h="120000" extrusionOk="0">
                  <a:moveTo>
                    <a:pt x="3005" y="14611"/>
                  </a:moveTo>
                  <a:lnTo>
                    <a:pt x="103861" y="117372"/>
                  </a:lnTo>
                  <a:lnTo>
                    <a:pt x="118705" y="1672"/>
                  </a:lnTo>
                  <a:cubicBezTo>
                    <a:pt x="118705" y="1672"/>
                    <a:pt x="3005" y="14611"/>
                    <a:pt x="3005" y="14611"/>
                  </a:cubicBezTo>
                  <a:close/>
                  <a:moveTo>
                    <a:pt x="104605" y="120000"/>
                  </a:moveTo>
                  <a:lnTo>
                    <a:pt x="0" y="13416"/>
                  </a:lnTo>
                  <a:lnTo>
                    <a:pt x="120000" y="0"/>
                  </a:lnTo>
                  <a:cubicBezTo>
                    <a:pt x="120000" y="0"/>
                    <a:pt x="104605" y="120000"/>
                    <a:pt x="104605" y="120000"/>
                  </a:cubicBezTo>
                  <a:close/>
                </a:path>
              </a:pathLst>
            </a:custGeom>
            <a:solidFill>
              <a:schemeClr val="lt1">
                <a:alpha val="10588"/>
              </a:schemeClr>
            </a:solidFill>
            <a:ln>
              <a:noFill/>
            </a:ln>
          </p:spPr>
          <p:txBody>
            <a:bodyPr wrap="square" lIns="38100" tIns="38100" rIns="38100" bIns="38100" anchor="ctr"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Avenir"/>
                <a:ea typeface="Avenir"/>
                <a:cs typeface="Avenir"/>
                <a:sym typeface="Avenir"/>
              </a:endParaRPr>
            </a:p>
          </p:txBody>
        </p:sp>
        <p:sp>
          <p:nvSpPr>
            <p:cNvPr id="636" name="Shape 636"/>
            <p:cNvSpPr/>
            <p:nvPr/>
          </p:nvSpPr>
          <p:spPr>
            <a:xfrm>
              <a:off x="5576064" y="1420604"/>
              <a:ext cx="1518899" cy="548399"/>
            </a:xfrm>
            <a:custGeom>
              <a:avLst/>
              <a:gdLst/>
              <a:ahLst/>
              <a:cxnLst/>
              <a:rect l="0" t="0" r="0" b="0"/>
              <a:pathLst>
                <a:path w="120000" h="120000" extrusionOk="0">
                  <a:moveTo>
                    <a:pt x="3238" y="70394"/>
                  </a:moveTo>
                  <a:lnTo>
                    <a:pt x="118138" y="117205"/>
                  </a:lnTo>
                  <a:lnTo>
                    <a:pt x="81277" y="2305"/>
                  </a:lnTo>
                  <a:cubicBezTo>
                    <a:pt x="81277" y="2305"/>
                    <a:pt x="3238" y="70394"/>
                    <a:pt x="3238" y="70394"/>
                  </a:cubicBezTo>
                  <a:close/>
                  <a:moveTo>
                    <a:pt x="120000" y="120000"/>
                  </a:moveTo>
                  <a:lnTo>
                    <a:pt x="0" y="71105"/>
                  </a:lnTo>
                  <a:lnTo>
                    <a:pt x="81511" y="0"/>
                  </a:lnTo>
                  <a:cubicBezTo>
                    <a:pt x="81511" y="0"/>
                    <a:pt x="120000" y="120000"/>
                    <a:pt x="120000" y="120000"/>
                  </a:cubicBezTo>
                  <a:close/>
                </a:path>
              </a:pathLst>
            </a:custGeom>
            <a:solidFill>
              <a:schemeClr val="lt1">
                <a:alpha val="10588"/>
              </a:schemeClr>
            </a:solidFill>
            <a:ln>
              <a:noFill/>
            </a:ln>
          </p:spPr>
          <p:txBody>
            <a:bodyPr wrap="square" lIns="38100" tIns="38100" rIns="38100" bIns="38100" anchor="ctr"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Avenir"/>
                <a:ea typeface="Avenir"/>
                <a:cs typeface="Avenir"/>
                <a:sym typeface="Avenir"/>
              </a:endParaRPr>
            </a:p>
          </p:txBody>
        </p:sp>
        <p:sp>
          <p:nvSpPr>
            <p:cNvPr id="637" name="Shape 637"/>
            <p:cNvSpPr/>
            <p:nvPr/>
          </p:nvSpPr>
          <p:spPr>
            <a:xfrm>
              <a:off x="5007823" y="1207516"/>
              <a:ext cx="1640398" cy="502200"/>
            </a:xfrm>
            <a:custGeom>
              <a:avLst/>
              <a:gdLst/>
              <a:ahLst/>
              <a:cxnLst/>
              <a:rect l="0" t="0" r="0" b="0"/>
              <a:pathLst>
                <a:path w="120000" h="120000" extrusionOk="0">
                  <a:moveTo>
                    <a:pt x="2150" y="2966"/>
                  </a:moveTo>
                  <a:lnTo>
                    <a:pt x="44561" y="117550"/>
                  </a:lnTo>
                  <a:lnTo>
                    <a:pt x="116733" y="43305"/>
                  </a:lnTo>
                  <a:cubicBezTo>
                    <a:pt x="116733" y="43305"/>
                    <a:pt x="2150" y="2966"/>
                    <a:pt x="2150" y="2966"/>
                  </a:cubicBezTo>
                  <a:close/>
                  <a:moveTo>
                    <a:pt x="44416" y="120000"/>
                  </a:moveTo>
                  <a:lnTo>
                    <a:pt x="0" y="0"/>
                  </a:lnTo>
                  <a:lnTo>
                    <a:pt x="120000" y="42244"/>
                  </a:lnTo>
                  <a:cubicBezTo>
                    <a:pt x="120000" y="42244"/>
                    <a:pt x="44416" y="120000"/>
                    <a:pt x="44416" y="120000"/>
                  </a:cubicBezTo>
                  <a:close/>
                </a:path>
              </a:pathLst>
            </a:custGeom>
            <a:solidFill>
              <a:schemeClr val="lt1">
                <a:alpha val="10588"/>
              </a:schemeClr>
            </a:solidFill>
            <a:ln>
              <a:noFill/>
            </a:ln>
          </p:spPr>
          <p:txBody>
            <a:bodyPr wrap="square" lIns="38100" tIns="38100" rIns="38100" bIns="38100" anchor="ctr"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Avenir"/>
                <a:ea typeface="Avenir"/>
                <a:cs typeface="Avenir"/>
                <a:sym typeface="Avenir"/>
              </a:endParaRPr>
            </a:p>
          </p:txBody>
        </p:sp>
        <p:sp>
          <p:nvSpPr>
            <p:cNvPr id="638" name="Shape 638"/>
            <p:cNvSpPr/>
            <p:nvPr/>
          </p:nvSpPr>
          <p:spPr>
            <a:xfrm>
              <a:off x="5007823" y="71028"/>
              <a:ext cx="1622399" cy="1337099"/>
            </a:xfrm>
            <a:custGeom>
              <a:avLst/>
              <a:gdLst/>
              <a:ahLst/>
              <a:cxnLst/>
              <a:rect l="0" t="0" r="0" b="0"/>
              <a:pathLst>
                <a:path w="120000" h="120000" extrusionOk="0">
                  <a:moveTo>
                    <a:pt x="700" y="103566"/>
                  </a:moveTo>
                  <a:lnTo>
                    <a:pt x="117861" y="118883"/>
                  </a:lnTo>
                  <a:lnTo>
                    <a:pt x="3377" y="1722"/>
                  </a:lnTo>
                  <a:cubicBezTo>
                    <a:pt x="3377" y="1722"/>
                    <a:pt x="700" y="103566"/>
                    <a:pt x="700" y="103566"/>
                  </a:cubicBezTo>
                  <a:close/>
                  <a:moveTo>
                    <a:pt x="120000" y="120000"/>
                  </a:moveTo>
                  <a:lnTo>
                    <a:pt x="0" y="104300"/>
                  </a:lnTo>
                  <a:lnTo>
                    <a:pt x="2738" y="0"/>
                  </a:lnTo>
                  <a:cubicBezTo>
                    <a:pt x="2738" y="0"/>
                    <a:pt x="120000" y="120000"/>
                    <a:pt x="120000" y="120000"/>
                  </a:cubicBezTo>
                  <a:close/>
                </a:path>
              </a:pathLst>
            </a:custGeom>
            <a:solidFill>
              <a:schemeClr val="lt1">
                <a:alpha val="10588"/>
              </a:schemeClr>
            </a:solidFill>
            <a:ln>
              <a:noFill/>
            </a:ln>
          </p:spPr>
          <p:txBody>
            <a:bodyPr wrap="square" lIns="38100" tIns="38100" rIns="38100" bIns="38100" anchor="ctr"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Avenir"/>
                <a:ea typeface="Avenir"/>
                <a:cs typeface="Avenir"/>
                <a:sym typeface="Avenir"/>
              </a:endParaRPr>
            </a:p>
          </p:txBody>
        </p:sp>
        <p:sp>
          <p:nvSpPr>
            <p:cNvPr id="639" name="Shape 639"/>
            <p:cNvSpPr/>
            <p:nvPr/>
          </p:nvSpPr>
          <p:spPr>
            <a:xfrm>
              <a:off x="3729276" y="71028"/>
              <a:ext cx="1297799" cy="1162800"/>
            </a:xfrm>
            <a:custGeom>
              <a:avLst/>
              <a:gdLst/>
              <a:ahLst/>
              <a:cxnLst/>
              <a:rect l="0" t="0" r="0" b="0"/>
              <a:pathLst>
                <a:path w="120000" h="120000" extrusionOk="0">
                  <a:moveTo>
                    <a:pt x="2061" y="66888"/>
                  </a:moveTo>
                  <a:lnTo>
                    <a:pt x="115755" y="118611"/>
                  </a:lnTo>
                  <a:lnTo>
                    <a:pt x="119100" y="1561"/>
                  </a:lnTo>
                  <a:cubicBezTo>
                    <a:pt x="119100" y="1561"/>
                    <a:pt x="2061" y="66888"/>
                    <a:pt x="2061" y="66888"/>
                  </a:cubicBezTo>
                  <a:close/>
                  <a:moveTo>
                    <a:pt x="116561" y="120000"/>
                  </a:moveTo>
                  <a:lnTo>
                    <a:pt x="0" y="66983"/>
                  </a:lnTo>
                  <a:lnTo>
                    <a:pt x="120000" y="0"/>
                  </a:lnTo>
                  <a:cubicBezTo>
                    <a:pt x="120000" y="0"/>
                    <a:pt x="116561" y="120000"/>
                    <a:pt x="116561" y="120000"/>
                  </a:cubicBezTo>
                  <a:close/>
                </a:path>
              </a:pathLst>
            </a:custGeom>
            <a:solidFill>
              <a:schemeClr val="lt1">
                <a:alpha val="10588"/>
              </a:schemeClr>
            </a:solidFill>
            <a:ln>
              <a:noFill/>
            </a:ln>
          </p:spPr>
          <p:txBody>
            <a:bodyPr wrap="square" lIns="38100" tIns="38100" rIns="38100" bIns="38100" anchor="ctr"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Avenir"/>
                <a:ea typeface="Avenir"/>
                <a:cs typeface="Avenir"/>
                <a:sym typeface="Avenir"/>
              </a:endParaRPr>
            </a:p>
          </p:txBody>
        </p:sp>
        <p:sp>
          <p:nvSpPr>
            <p:cNvPr id="640" name="Shape 640"/>
            <p:cNvSpPr/>
            <p:nvPr/>
          </p:nvSpPr>
          <p:spPr>
            <a:xfrm>
              <a:off x="3303096" y="9518059"/>
              <a:ext cx="138300" cy="138300"/>
            </a:xfrm>
            <a:custGeom>
              <a:avLst/>
              <a:gdLst/>
              <a:ahLst/>
              <a:cxnLst/>
              <a:rect l="0" t="0" r="0" b="0"/>
              <a:pathLst>
                <a:path w="120000" h="120000" extrusionOk="0">
                  <a:moveTo>
                    <a:pt x="550" y="68141"/>
                  </a:moveTo>
                  <a:cubicBezTo>
                    <a:pt x="-3900" y="35304"/>
                    <a:pt x="19069" y="5001"/>
                    <a:pt x="51900" y="550"/>
                  </a:cubicBezTo>
                  <a:cubicBezTo>
                    <a:pt x="84736" y="-3900"/>
                    <a:pt x="114981" y="19069"/>
                    <a:pt x="119431" y="51900"/>
                  </a:cubicBezTo>
                  <a:cubicBezTo>
                    <a:pt x="123941" y="84736"/>
                    <a:pt x="100912" y="114981"/>
                    <a:pt x="68075" y="119431"/>
                  </a:cubicBezTo>
                  <a:cubicBezTo>
                    <a:pt x="35245" y="123941"/>
                    <a:pt x="5001" y="100971"/>
                    <a:pt x="550" y="68141"/>
                  </a:cubicBezTo>
                  <a:close/>
                </a:path>
              </a:pathLst>
            </a:custGeom>
            <a:solidFill>
              <a:schemeClr val="lt1">
                <a:alpha val="10588"/>
              </a:schemeClr>
            </a:solidFill>
            <a:ln>
              <a:noFill/>
            </a:ln>
          </p:spPr>
          <p:txBody>
            <a:bodyPr wrap="square" lIns="38100" tIns="38100" rIns="38100" bIns="38100" anchor="ctr"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Avenir"/>
                <a:ea typeface="Avenir"/>
                <a:cs typeface="Avenir"/>
                <a:sym typeface="Avenir"/>
              </a:endParaRPr>
            </a:p>
          </p:txBody>
        </p:sp>
        <p:sp>
          <p:nvSpPr>
            <p:cNvPr id="641" name="Shape 641"/>
            <p:cNvSpPr/>
            <p:nvPr/>
          </p:nvSpPr>
          <p:spPr>
            <a:xfrm>
              <a:off x="3303096" y="8949814"/>
              <a:ext cx="138300" cy="138599"/>
            </a:xfrm>
            <a:custGeom>
              <a:avLst/>
              <a:gdLst/>
              <a:ahLst/>
              <a:cxnLst/>
              <a:rect l="0" t="0" r="0" b="0"/>
              <a:pathLst>
                <a:path w="120000" h="120000" extrusionOk="0">
                  <a:moveTo>
                    <a:pt x="562" y="68114"/>
                  </a:moveTo>
                  <a:cubicBezTo>
                    <a:pt x="-3949" y="35290"/>
                    <a:pt x="19089" y="5058"/>
                    <a:pt x="51938" y="550"/>
                  </a:cubicBezTo>
                  <a:cubicBezTo>
                    <a:pt x="84782" y="-3898"/>
                    <a:pt x="114979" y="19062"/>
                    <a:pt x="119431" y="51879"/>
                  </a:cubicBezTo>
                  <a:cubicBezTo>
                    <a:pt x="123943" y="84762"/>
                    <a:pt x="100904" y="114935"/>
                    <a:pt x="68055" y="119443"/>
                  </a:cubicBezTo>
                  <a:cubicBezTo>
                    <a:pt x="35211" y="123892"/>
                    <a:pt x="5015" y="100931"/>
                    <a:pt x="562" y="68114"/>
                  </a:cubicBezTo>
                  <a:close/>
                </a:path>
              </a:pathLst>
            </a:custGeom>
            <a:solidFill>
              <a:schemeClr val="lt1">
                <a:alpha val="10588"/>
              </a:schemeClr>
            </a:solidFill>
            <a:ln>
              <a:noFill/>
            </a:ln>
          </p:spPr>
          <p:txBody>
            <a:bodyPr wrap="square" lIns="38100" tIns="38100" rIns="38100" bIns="38100" anchor="ctr"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Avenir"/>
                <a:ea typeface="Avenir"/>
                <a:cs typeface="Avenir"/>
                <a:sym typeface="Avenir"/>
              </a:endParaRPr>
            </a:p>
          </p:txBody>
        </p:sp>
        <p:sp>
          <p:nvSpPr>
            <p:cNvPr id="642" name="Shape 642"/>
            <p:cNvSpPr/>
            <p:nvPr/>
          </p:nvSpPr>
          <p:spPr>
            <a:xfrm>
              <a:off x="4794732" y="9162907"/>
              <a:ext cx="138300" cy="138300"/>
            </a:xfrm>
            <a:custGeom>
              <a:avLst/>
              <a:gdLst/>
              <a:ahLst/>
              <a:cxnLst/>
              <a:rect l="0" t="0" r="0" b="0"/>
              <a:pathLst>
                <a:path w="120000" h="120000" extrusionOk="0">
                  <a:moveTo>
                    <a:pt x="550" y="68099"/>
                  </a:moveTo>
                  <a:cubicBezTo>
                    <a:pt x="-3900" y="35263"/>
                    <a:pt x="19069" y="5018"/>
                    <a:pt x="51900" y="568"/>
                  </a:cubicBezTo>
                  <a:cubicBezTo>
                    <a:pt x="84736" y="-3941"/>
                    <a:pt x="114921" y="19028"/>
                    <a:pt x="119431" y="51858"/>
                  </a:cubicBezTo>
                  <a:cubicBezTo>
                    <a:pt x="123941" y="84695"/>
                    <a:pt x="100912" y="114939"/>
                    <a:pt x="68075" y="119449"/>
                  </a:cubicBezTo>
                  <a:cubicBezTo>
                    <a:pt x="35245" y="123900"/>
                    <a:pt x="5001" y="100930"/>
                    <a:pt x="550" y="68099"/>
                  </a:cubicBezTo>
                  <a:close/>
                </a:path>
              </a:pathLst>
            </a:custGeom>
            <a:solidFill>
              <a:schemeClr val="lt1">
                <a:alpha val="10588"/>
              </a:schemeClr>
            </a:solidFill>
            <a:ln>
              <a:noFill/>
            </a:ln>
          </p:spPr>
          <p:txBody>
            <a:bodyPr wrap="square" lIns="38100" tIns="38100" rIns="38100" bIns="38100" anchor="ctr"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Avenir"/>
                <a:ea typeface="Avenir"/>
                <a:cs typeface="Avenir"/>
                <a:sym typeface="Avenir"/>
              </a:endParaRPr>
            </a:p>
          </p:txBody>
        </p:sp>
        <p:sp>
          <p:nvSpPr>
            <p:cNvPr id="643" name="Shape 643"/>
            <p:cNvSpPr/>
            <p:nvPr/>
          </p:nvSpPr>
          <p:spPr>
            <a:xfrm>
              <a:off x="5506116" y="9519142"/>
              <a:ext cx="278399" cy="278399"/>
            </a:xfrm>
            <a:custGeom>
              <a:avLst/>
              <a:gdLst/>
              <a:ahLst/>
              <a:cxnLst/>
              <a:rect l="0" t="0" r="0" b="0"/>
              <a:pathLst>
                <a:path w="120000" h="120000" extrusionOk="0">
                  <a:moveTo>
                    <a:pt x="550" y="68075"/>
                  </a:moveTo>
                  <a:cubicBezTo>
                    <a:pt x="-3900" y="35304"/>
                    <a:pt x="19069" y="5060"/>
                    <a:pt x="51900" y="550"/>
                  </a:cubicBezTo>
                  <a:cubicBezTo>
                    <a:pt x="84736" y="-3900"/>
                    <a:pt x="114981" y="19069"/>
                    <a:pt x="119431" y="51900"/>
                  </a:cubicBezTo>
                  <a:cubicBezTo>
                    <a:pt x="123941" y="84736"/>
                    <a:pt x="100912" y="114981"/>
                    <a:pt x="68075" y="119431"/>
                  </a:cubicBezTo>
                  <a:cubicBezTo>
                    <a:pt x="35186" y="123941"/>
                    <a:pt x="5001" y="100971"/>
                    <a:pt x="550" y="68075"/>
                  </a:cubicBezTo>
                  <a:close/>
                </a:path>
              </a:pathLst>
            </a:custGeom>
            <a:solidFill>
              <a:schemeClr val="lt1">
                <a:alpha val="10588"/>
              </a:schemeClr>
            </a:solidFill>
            <a:ln>
              <a:noFill/>
            </a:ln>
          </p:spPr>
          <p:txBody>
            <a:bodyPr wrap="square" lIns="38100" tIns="38100" rIns="38100" bIns="38100" anchor="ctr"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Avenir"/>
                <a:ea typeface="Avenir"/>
                <a:cs typeface="Avenir"/>
                <a:sym typeface="Avenir"/>
              </a:endParaRPr>
            </a:p>
          </p:txBody>
        </p:sp>
        <p:sp>
          <p:nvSpPr>
            <p:cNvPr id="644" name="Shape 644"/>
            <p:cNvSpPr/>
            <p:nvPr/>
          </p:nvSpPr>
          <p:spPr>
            <a:xfrm>
              <a:off x="5647094" y="10583510"/>
              <a:ext cx="138300" cy="138300"/>
            </a:xfrm>
            <a:custGeom>
              <a:avLst/>
              <a:gdLst/>
              <a:ahLst/>
              <a:cxnLst/>
              <a:rect l="0" t="0" r="0" b="0"/>
              <a:pathLst>
                <a:path w="120000" h="120000" extrusionOk="0">
                  <a:moveTo>
                    <a:pt x="550" y="68141"/>
                  </a:moveTo>
                  <a:cubicBezTo>
                    <a:pt x="-3900" y="35304"/>
                    <a:pt x="19023" y="5001"/>
                    <a:pt x="51873" y="550"/>
                  </a:cubicBezTo>
                  <a:cubicBezTo>
                    <a:pt x="84723" y="-3900"/>
                    <a:pt x="114980" y="19069"/>
                    <a:pt x="119437" y="51900"/>
                  </a:cubicBezTo>
                  <a:cubicBezTo>
                    <a:pt x="123947" y="84736"/>
                    <a:pt x="100905" y="114981"/>
                    <a:pt x="68055" y="119431"/>
                  </a:cubicBezTo>
                  <a:cubicBezTo>
                    <a:pt x="35205" y="123941"/>
                    <a:pt x="5001" y="100912"/>
                    <a:pt x="550" y="68141"/>
                  </a:cubicBezTo>
                  <a:close/>
                </a:path>
              </a:pathLst>
            </a:custGeom>
            <a:solidFill>
              <a:schemeClr val="lt1">
                <a:alpha val="10588"/>
              </a:schemeClr>
            </a:solidFill>
            <a:ln>
              <a:noFill/>
            </a:ln>
          </p:spPr>
          <p:txBody>
            <a:bodyPr wrap="square" lIns="38100" tIns="38100" rIns="38100" bIns="38100" anchor="ctr"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Avenir"/>
                <a:ea typeface="Avenir"/>
                <a:cs typeface="Avenir"/>
                <a:sym typeface="Avenir"/>
              </a:endParaRPr>
            </a:p>
          </p:txBody>
        </p:sp>
        <p:sp>
          <p:nvSpPr>
            <p:cNvPr id="645" name="Shape 645"/>
            <p:cNvSpPr/>
            <p:nvPr/>
          </p:nvSpPr>
          <p:spPr>
            <a:xfrm>
              <a:off x="2592791" y="7742300"/>
              <a:ext cx="138300" cy="138300"/>
            </a:xfrm>
            <a:custGeom>
              <a:avLst/>
              <a:gdLst/>
              <a:ahLst/>
              <a:cxnLst/>
              <a:rect l="0" t="0" r="0" b="0"/>
              <a:pathLst>
                <a:path w="120000" h="120000" extrusionOk="0">
                  <a:moveTo>
                    <a:pt x="550" y="68075"/>
                  </a:moveTo>
                  <a:cubicBezTo>
                    <a:pt x="-3900" y="35245"/>
                    <a:pt x="19082" y="5001"/>
                    <a:pt x="51873" y="550"/>
                  </a:cubicBezTo>
                  <a:cubicBezTo>
                    <a:pt x="84782" y="-3900"/>
                    <a:pt x="114980" y="19069"/>
                    <a:pt x="119437" y="51900"/>
                  </a:cubicBezTo>
                  <a:cubicBezTo>
                    <a:pt x="123947" y="84736"/>
                    <a:pt x="100964" y="114981"/>
                    <a:pt x="68114" y="119431"/>
                  </a:cubicBezTo>
                  <a:cubicBezTo>
                    <a:pt x="35205" y="123941"/>
                    <a:pt x="5001" y="100912"/>
                    <a:pt x="550" y="68075"/>
                  </a:cubicBezTo>
                  <a:close/>
                </a:path>
              </a:pathLst>
            </a:custGeom>
            <a:solidFill>
              <a:schemeClr val="lt1">
                <a:alpha val="10588"/>
              </a:schemeClr>
            </a:solidFill>
            <a:ln>
              <a:noFill/>
            </a:ln>
          </p:spPr>
          <p:txBody>
            <a:bodyPr wrap="square" lIns="38100" tIns="38100" rIns="38100" bIns="38100" anchor="ctr"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Avenir"/>
                <a:ea typeface="Avenir"/>
                <a:cs typeface="Avenir"/>
                <a:sym typeface="Avenir"/>
              </a:endParaRPr>
            </a:p>
          </p:txBody>
        </p:sp>
        <p:sp>
          <p:nvSpPr>
            <p:cNvPr id="646" name="Shape 646"/>
            <p:cNvSpPr/>
            <p:nvPr/>
          </p:nvSpPr>
          <p:spPr>
            <a:xfrm>
              <a:off x="3445155" y="7387150"/>
              <a:ext cx="138599" cy="138599"/>
            </a:xfrm>
            <a:custGeom>
              <a:avLst/>
              <a:gdLst/>
              <a:ahLst/>
              <a:cxnLst/>
              <a:rect l="0" t="0" r="0" b="0"/>
              <a:pathLst>
                <a:path w="120000" h="120000" extrusionOk="0">
                  <a:moveTo>
                    <a:pt x="550" y="68052"/>
                  </a:moveTo>
                  <a:cubicBezTo>
                    <a:pt x="-3898" y="35292"/>
                    <a:pt x="19062" y="5060"/>
                    <a:pt x="51879" y="550"/>
                  </a:cubicBezTo>
                  <a:cubicBezTo>
                    <a:pt x="84703" y="-3894"/>
                    <a:pt x="114935" y="19063"/>
                    <a:pt x="119443" y="51882"/>
                  </a:cubicBezTo>
                  <a:cubicBezTo>
                    <a:pt x="123892" y="84760"/>
                    <a:pt x="100931" y="114992"/>
                    <a:pt x="68114" y="119437"/>
                  </a:cubicBezTo>
                  <a:cubicBezTo>
                    <a:pt x="35290" y="123947"/>
                    <a:pt x="5058" y="100865"/>
                    <a:pt x="550" y="68052"/>
                  </a:cubicBezTo>
                  <a:close/>
                </a:path>
              </a:pathLst>
            </a:custGeom>
            <a:solidFill>
              <a:schemeClr val="lt1">
                <a:alpha val="10588"/>
              </a:schemeClr>
            </a:solidFill>
            <a:ln>
              <a:noFill/>
            </a:ln>
          </p:spPr>
          <p:txBody>
            <a:bodyPr wrap="square" lIns="38100" tIns="38100" rIns="38100" bIns="38100" anchor="ctr"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Avenir"/>
                <a:ea typeface="Avenir"/>
                <a:cs typeface="Avenir"/>
                <a:sym typeface="Avenir"/>
              </a:endParaRPr>
            </a:p>
          </p:txBody>
        </p:sp>
        <p:sp>
          <p:nvSpPr>
            <p:cNvPr id="647" name="Shape 647"/>
            <p:cNvSpPr/>
            <p:nvPr/>
          </p:nvSpPr>
          <p:spPr>
            <a:xfrm>
              <a:off x="3790560" y="6738071"/>
              <a:ext cx="300000" cy="300000"/>
            </a:xfrm>
            <a:custGeom>
              <a:avLst/>
              <a:gdLst/>
              <a:ahLst/>
              <a:cxnLst/>
              <a:rect l="0" t="0" r="0" b="0"/>
              <a:pathLst>
                <a:path w="120000" h="120000" extrusionOk="0">
                  <a:moveTo>
                    <a:pt x="568" y="68117"/>
                  </a:moveTo>
                  <a:cubicBezTo>
                    <a:pt x="-3943" y="35292"/>
                    <a:pt x="19035" y="5058"/>
                    <a:pt x="51879" y="550"/>
                  </a:cubicBezTo>
                  <a:cubicBezTo>
                    <a:pt x="84728" y="-3899"/>
                    <a:pt x="114984" y="19063"/>
                    <a:pt x="119437" y="51882"/>
                  </a:cubicBezTo>
                  <a:cubicBezTo>
                    <a:pt x="123949" y="84707"/>
                    <a:pt x="100910" y="114941"/>
                    <a:pt x="68061" y="119449"/>
                  </a:cubicBezTo>
                  <a:cubicBezTo>
                    <a:pt x="35217" y="123899"/>
                    <a:pt x="5020" y="100877"/>
                    <a:pt x="568" y="68117"/>
                  </a:cubicBezTo>
                  <a:close/>
                </a:path>
              </a:pathLst>
            </a:custGeom>
            <a:solidFill>
              <a:schemeClr val="lt1">
                <a:alpha val="10588"/>
              </a:schemeClr>
            </a:solidFill>
            <a:ln>
              <a:noFill/>
            </a:ln>
          </p:spPr>
          <p:txBody>
            <a:bodyPr wrap="square" lIns="38100" tIns="38100" rIns="38100" bIns="38100" anchor="ctr"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Avenir"/>
                <a:ea typeface="Avenir"/>
                <a:cs typeface="Avenir"/>
                <a:sym typeface="Avenir"/>
              </a:endParaRPr>
            </a:p>
          </p:txBody>
        </p:sp>
        <p:sp>
          <p:nvSpPr>
            <p:cNvPr id="648" name="Shape 648"/>
            <p:cNvSpPr/>
            <p:nvPr/>
          </p:nvSpPr>
          <p:spPr>
            <a:xfrm>
              <a:off x="2308671" y="6676849"/>
              <a:ext cx="138300" cy="138300"/>
            </a:xfrm>
            <a:custGeom>
              <a:avLst/>
              <a:gdLst/>
              <a:ahLst/>
              <a:cxnLst/>
              <a:rect l="0" t="0" r="0" b="0"/>
              <a:pathLst>
                <a:path w="120000" h="120000" extrusionOk="0">
                  <a:moveTo>
                    <a:pt x="550" y="68141"/>
                  </a:moveTo>
                  <a:cubicBezTo>
                    <a:pt x="-3899" y="35245"/>
                    <a:pt x="19069" y="5001"/>
                    <a:pt x="51900" y="550"/>
                  </a:cubicBezTo>
                  <a:cubicBezTo>
                    <a:pt x="84725" y="-3900"/>
                    <a:pt x="114970" y="19069"/>
                    <a:pt x="119449" y="51900"/>
                  </a:cubicBezTo>
                  <a:cubicBezTo>
                    <a:pt x="123899" y="84736"/>
                    <a:pt x="100930" y="114981"/>
                    <a:pt x="68070" y="119431"/>
                  </a:cubicBezTo>
                  <a:cubicBezTo>
                    <a:pt x="35274" y="123941"/>
                    <a:pt x="5029" y="100912"/>
                    <a:pt x="550" y="68141"/>
                  </a:cubicBezTo>
                  <a:close/>
                </a:path>
              </a:pathLst>
            </a:custGeom>
            <a:solidFill>
              <a:schemeClr val="lt1">
                <a:alpha val="10588"/>
              </a:schemeClr>
            </a:solidFill>
            <a:ln>
              <a:noFill/>
            </a:ln>
          </p:spPr>
          <p:txBody>
            <a:bodyPr wrap="square" lIns="38100" tIns="38100" rIns="38100" bIns="38100" anchor="ctr"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Avenir"/>
                <a:ea typeface="Avenir"/>
                <a:cs typeface="Avenir"/>
                <a:sym typeface="Avenir"/>
              </a:endParaRPr>
            </a:p>
          </p:txBody>
        </p:sp>
        <p:sp>
          <p:nvSpPr>
            <p:cNvPr id="649" name="Shape 649"/>
            <p:cNvSpPr/>
            <p:nvPr/>
          </p:nvSpPr>
          <p:spPr>
            <a:xfrm>
              <a:off x="1499544" y="6293903"/>
              <a:ext cx="336000" cy="336000"/>
            </a:xfrm>
            <a:custGeom>
              <a:avLst/>
              <a:gdLst/>
              <a:ahLst/>
              <a:cxnLst/>
              <a:rect l="0" t="0" r="0" b="0"/>
              <a:pathLst>
                <a:path w="120000" h="120000" extrusionOk="0">
                  <a:moveTo>
                    <a:pt x="562" y="68093"/>
                  </a:moveTo>
                  <a:cubicBezTo>
                    <a:pt x="-3947" y="35257"/>
                    <a:pt x="19052" y="5013"/>
                    <a:pt x="51882" y="562"/>
                  </a:cubicBezTo>
                  <a:cubicBezTo>
                    <a:pt x="84719" y="-3947"/>
                    <a:pt x="114963" y="19081"/>
                    <a:pt x="119443" y="51918"/>
                  </a:cubicBezTo>
                  <a:cubicBezTo>
                    <a:pt x="123894" y="84748"/>
                    <a:pt x="100894" y="114933"/>
                    <a:pt x="68064" y="119443"/>
                  </a:cubicBezTo>
                  <a:cubicBezTo>
                    <a:pt x="35227" y="123894"/>
                    <a:pt x="5013" y="100924"/>
                    <a:pt x="562" y="68093"/>
                  </a:cubicBezTo>
                  <a:close/>
                </a:path>
              </a:pathLst>
            </a:custGeom>
            <a:solidFill>
              <a:schemeClr val="lt1">
                <a:alpha val="10588"/>
              </a:schemeClr>
            </a:solidFill>
            <a:ln>
              <a:noFill/>
            </a:ln>
          </p:spPr>
          <p:txBody>
            <a:bodyPr wrap="square" lIns="38100" tIns="38100" rIns="38100" bIns="38100" anchor="ctr"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Avenir"/>
                <a:ea typeface="Avenir"/>
                <a:cs typeface="Avenir"/>
                <a:sym typeface="Avenir"/>
              </a:endParaRPr>
            </a:p>
          </p:txBody>
        </p:sp>
        <p:sp>
          <p:nvSpPr>
            <p:cNvPr id="650" name="Shape 650"/>
            <p:cNvSpPr/>
            <p:nvPr/>
          </p:nvSpPr>
          <p:spPr>
            <a:xfrm>
              <a:off x="888065" y="6463757"/>
              <a:ext cx="138599" cy="138300"/>
            </a:xfrm>
            <a:custGeom>
              <a:avLst/>
              <a:gdLst/>
              <a:ahLst/>
              <a:cxnLst/>
              <a:rect l="0" t="0" r="0" b="0"/>
              <a:pathLst>
                <a:path w="120000" h="120000" extrusionOk="0">
                  <a:moveTo>
                    <a:pt x="556" y="68093"/>
                  </a:moveTo>
                  <a:cubicBezTo>
                    <a:pt x="-3923" y="35198"/>
                    <a:pt x="19042" y="5013"/>
                    <a:pt x="51896" y="562"/>
                  </a:cubicBezTo>
                  <a:cubicBezTo>
                    <a:pt x="84696" y="-3947"/>
                    <a:pt x="114964" y="19081"/>
                    <a:pt x="119443" y="51918"/>
                  </a:cubicBezTo>
                  <a:cubicBezTo>
                    <a:pt x="123893" y="84689"/>
                    <a:pt x="100898" y="114933"/>
                    <a:pt x="68074" y="119443"/>
                  </a:cubicBezTo>
                  <a:cubicBezTo>
                    <a:pt x="35244" y="123894"/>
                    <a:pt x="5035" y="100924"/>
                    <a:pt x="556" y="68093"/>
                  </a:cubicBezTo>
                  <a:close/>
                </a:path>
              </a:pathLst>
            </a:custGeom>
            <a:solidFill>
              <a:schemeClr val="lt1">
                <a:alpha val="10588"/>
              </a:schemeClr>
            </a:solidFill>
            <a:ln>
              <a:noFill/>
            </a:ln>
          </p:spPr>
          <p:txBody>
            <a:bodyPr wrap="square" lIns="38100" tIns="38100" rIns="38100" bIns="38100" anchor="ctr"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Avenir"/>
                <a:ea typeface="Avenir"/>
                <a:cs typeface="Avenir"/>
                <a:sym typeface="Avenir"/>
              </a:endParaRPr>
            </a:p>
          </p:txBody>
        </p:sp>
        <p:sp>
          <p:nvSpPr>
            <p:cNvPr id="651" name="Shape 651"/>
            <p:cNvSpPr/>
            <p:nvPr/>
          </p:nvSpPr>
          <p:spPr>
            <a:xfrm>
              <a:off x="319823" y="6534787"/>
              <a:ext cx="138300" cy="138298"/>
            </a:xfrm>
            <a:custGeom>
              <a:avLst/>
              <a:gdLst/>
              <a:ahLst/>
              <a:cxnLst/>
              <a:rect l="0" t="0" r="0" b="0"/>
              <a:pathLst>
                <a:path w="120000" h="120000" extrusionOk="0">
                  <a:moveTo>
                    <a:pt x="556" y="68150"/>
                  </a:moveTo>
                  <a:cubicBezTo>
                    <a:pt x="-3924" y="35259"/>
                    <a:pt x="19075" y="5015"/>
                    <a:pt x="51906" y="568"/>
                  </a:cubicBezTo>
                  <a:cubicBezTo>
                    <a:pt x="84742" y="-3943"/>
                    <a:pt x="114957" y="19083"/>
                    <a:pt x="119437" y="51914"/>
                  </a:cubicBezTo>
                  <a:cubicBezTo>
                    <a:pt x="123918" y="84746"/>
                    <a:pt x="100947" y="114990"/>
                    <a:pt x="68117" y="119437"/>
                  </a:cubicBezTo>
                  <a:cubicBezTo>
                    <a:pt x="35280" y="123949"/>
                    <a:pt x="5007" y="100922"/>
                    <a:pt x="556" y="68150"/>
                  </a:cubicBezTo>
                  <a:close/>
                </a:path>
              </a:pathLst>
            </a:custGeom>
            <a:solidFill>
              <a:schemeClr val="lt1">
                <a:alpha val="10588"/>
              </a:schemeClr>
            </a:solidFill>
            <a:ln>
              <a:noFill/>
            </a:ln>
          </p:spPr>
          <p:txBody>
            <a:bodyPr wrap="square" lIns="38100" tIns="38100" rIns="38100" bIns="38100" anchor="ctr"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Avenir"/>
                <a:ea typeface="Avenir"/>
                <a:cs typeface="Avenir"/>
                <a:sym typeface="Avenir"/>
              </a:endParaRPr>
            </a:p>
          </p:txBody>
        </p:sp>
        <p:sp>
          <p:nvSpPr>
            <p:cNvPr id="652" name="Shape 652"/>
            <p:cNvSpPr/>
            <p:nvPr/>
          </p:nvSpPr>
          <p:spPr>
            <a:xfrm>
              <a:off x="248791" y="7316121"/>
              <a:ext cx="138300" cy="138300"/>
            </a:xfrm>
            <a:custGeom>
              <a:avLst/>
              <a:gdLst/>
              <a:ahLst/>
              <a:cxnLst/>
              <a:rect l="0" t="0" r="0" b="0"/>
              <a:pathLst>
                <a:path w="120000" h="120000" extrusionOk="0">
                  <a:moveTo>
                    <a:pt x="556" y="68093"/>
                  </a:moveTo>
                  <a:cubicBezTo>
                    <a:pt x="-3924" y="35198"/>
                    <a:pt x="19075" y="5013"/>
                    <a:pt x="51876" y="562"/>
                  </a:cubicBezTo>
                  <a:cubicBezTo>
                    <a:pt x="84713" y="-3947"/>
                    <a:pt x="114986" y="19081"/>
                    <a:pt x="119437" y="51853"/>
                  </a:cubicBezTo>
                  <a:cubicBezTo>
                    <a:pt x="123918" y="84748"/>
                    <a:pt x="100918" y="114933"/>
                    <a:pt x="68087" y="119443"/>
                  </a:cubicBezTo>
                  <a:cubicBezTo>
                    <a:pt x="35251" y="123894"/>
                    <a:pt x="5036" y="100924"/>
                    <a:pt x="556" y="68093"/>
                  </a:cubicBezTo>
                  <a:close/>
                </a:path>
              </a:pathLst>
            </a:custGeom>
            <a:solidFill>
              <a:schemeClr val="lt1">
                <a:alpha val="10588"/>
              </a:schemeClr>
            </a:solidFill>
            <a:ln>
              <a:noFill/>
            </a:ln>
          </p:spPr>
          <p:txBody>
            <a:bodyPr wrap="square" lIns="38100" tIns="38100" rIns="38100" bIns="38100" anchor="ctr"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Avenir"/>
                <a:ea typeface="Avenir"/>
                <a:cs typeface="Avenir"/>
                <a:sym typeface="Avenir"/>
              </a:endParaRPr>
            </a:p>
          </p:txBody>
        </p:sp>
        <p:sp>
          <p:nvSpPr>
            <p:cNvPr id="653" name="Shape 653"/>
            <p:cNvSpPr/>
            <p:nvPr/>
          </p:nvSpPr>
          <p:spPr>
            <a:xfrm>
              <a:off x="603943" y="8026421"/>
              <a:ext cx="138300" cy="138599"/>
            </a:xfrm>
            <a:custGeom>
              <a:avLst/>
              <a:gdLst/>
              <a:ahLst/>
              <a:cxnLst/>
              <a:rect l="0" t="0" r="0" b="0"/>
              <a:pathLst>
                <a:path w="120000" h="120000" extrusionOk="0">
                  <a:moveTo>
                    <a:pt x="556" y="68114"/>
                  </a:moveTo>
                  <a:cubicBezTo>
                    <a:pt x="-3923" y="35290"/>
                    <a:pt x="19078" y="4999"/>
                    <a:pt x="51916" y="550"/>
                  </a:cubicBezTo>
                  <a:cubicBezTo>
                    <a:pt x="84748" y="-3898"/>
                    <a:pt x="114969" y="19062"/>
                    <a:pt x="119449" y="51879"/>
                  </a:cubicBezTo>
                  <a:cubicBezTo>
                    <a:pt x="123899" y="84762"/>
                    <a:pt x="100927" y="114935"/>
                    <a:pt x="68089" y="119443"/>
                  </a:cubicBezTo>
                  <a:cubicBezTo>
                    <a:pt x="35257" y="123892"/>
                    <a:pt x="5006" y="100931"/>
                    <a:pt x="556" y="68114"/>
                  </a:cubicBezTo>
                  <a:close/>
                </a:path>
              </a:pathLst>
            </a:custGeom>
            <a:solidFill>
              <a:schemeClr val="lt1">
                <a:alpha val="10588"/>
              </a:schemeClr>
            </a:solidFill>
            <a:ln>
              <a:noFill/>
            </a:ln>
          </p:spPr>
          <p:txBody>
            <a:bodyPr wrap="square" lIns="38100" tIns="38100" rIns="38100" bIns="38100" anchor="ctr"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Avenir"/>
                <a:ea typeface="Avenir"/>
                <a:cs typeface="Avenir"/>
                <a:sym typeface="Avenir"/>
              </a:endParaRPr>
            </a:p>
          </p:txBody>
        </p:sp>
        <p:sp>
          <p:nvSpPr>
            <p:cNvPr id="654" name="Shape 654"/>
            <p:cNvSpPr/>
            <p:nvPr/>
          </p:nvSpPr>
          <p:spPr>
            <a:xfrm>
              <a:off x="0" y="9127207"/>
              <a:ext cx="351899" cy="351899"/>
            </a:xfrm>
            <a:custGeom>
              <a:avLst/>
              <a:gdLst/>
              <a:ahLst/>
              <a:cxnLst/>
              <a:rect l="0" t="0" r="0" b="0"/>
              <a:pathLst>
                <a:path w="120000" h="120000" extrusionOk="0">
                  <a:moveTo>
                    <a:pt x="556" y="68093"/>
                  </a:moveTo>
                  <a:cubicBezTo>
                    <a:pt x="-3924" y="35257"/>
                    <a:pt x="19046" y="5013"/>
                    <a:pt x="51876" y="562"/>
                  </a:cubicBezTo>
                  <a:cubicBezTo>
                    <a:pt x="84742" y="-3947"/>
                    <a:pt x="114957" y="19081"/>
                    <a:pt x="119437" y="51853"/>
                  </a:cubicBezTo>
                  <a:cubicBezTo>
                    <a:pt x="123918" y="84689"/>
                    <a:pt x="100918" y="114933"/>
                    <a:pt x="68087" y="119443"/>
                  </a:cubicBezTo>
                  <a:cubicBezTo>
                    <a:pt x="35251" y="123894"/>
                    <a:pt x="5007" y="100924"/>
                    <a:pt x="556" y="68093"/>
                  </a:cubicBezTo>
                  <a:close/>
                </a:path>
              </a:pathLst>
            </a:custGeom>
            <a:solidFill>
              <a:schemeClr val="lt1">
                <a:alpha val="10588"/>
              </a:schemeClr>
            </a:solidFill>
            <a:ln>
              <a:noFill/>
            </a:ln>
          </p:spPr>
          <p:txBody>
            <a:bodyPr wrap="square" lIns="38100" tIns="38100" rIns="38100" bIns="38100" anchor="ctr"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Avenir"/>
                <a:ea typeface="Avenir"/>
                <a:cs typeface="Avenir"/>
                <a:sym typeface="Avenir"/>
              </a:endParaRPr>
            </a:p>
          </p:txBody>
        </p:sp>
        <p:sp>
          <p:nvSpPr>
            <p:cNvPr id="655" name="Shape 655"/>
            <p:cNvSpPr/>
            <p:nvPr/>
          </p:nvSpPr>
          <p:spPr>
            <a:xfrm>
              <a:off x="817035" y="8878785"/>
              <a:ext cx="138599" cy="138300"/>
            </a:xfrm>
            <a:custGeom>
              <a:avLst/>
              <a:gdLst/>
              <a:ahLst/>
              <a:cxnLst/>
              <a:rect l="0" t="0" r="0" b="0"/>
              <a:pathLst>
                <a:path w="120000" h="120000" extrusionOk="0">
                  <a:moveTo>
                    <a:pt x="550" y="68034"/>
                  </a:moveTo>
                  <a:cubicBezTo>
                    <a:pt x="-3899" y="35203"/>
                    <a:pt x="19066" y="5018"/>
                    <a:pt x="51890" y="568"/>
                  </a:cubicBezTo>
                  <a:cubicBezTo>
                    <a:pt x="84720" y="-3941"/>
                    <a:pt x="114958" y="19028"/>
                    <a:pt x="119437" y="51924"/>
                  </a:cubicBezTo>
                  <a:cubicBezTo>
                    <a:pt x="123917" y="84695"/>
                    <a:pt x="100892" y="114998"/>
                    <a:pt x="68062" y="119449"/>
                  </a:cubicBezTo>
                  <a:cubicBezTo>
                    <a:pt x="35268" y="123900"/>
                    <a:pt x="5029" y="100871"/>
                    <a:pt x="550" y="68034"/>
                  </a:cubicBezTo>
                  <a:close/>
                </a:path>
              </a:pathLst>
            </a:custGeom>
            <a:solidFill>
              <a:schemeClr val="lt1">
                <a:alpha val="10588"/>
              </a:schemeClr>
            </a:solidFill>
            <a:ln>
              <a:noFill/>
            </a:ln>
          </p:spPr>
          <p:txBody>
            <a:bodyPr wrap="square" lIns="38100" tIns="38100" rIns="38100" bIns="38100" anchor="ctr"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Avenir"/>
                <a:ea typeface="Avenir"/>
                <a:cs typeface="Avenir"/>
                <a:sym typeface="Avenir"/>
              </a:endParaRPr>
            </a:p>
          </p:txBody>
        </p:sp>
        <p:sp>
          <p:nvSpPr>
            <p:cNvPr id="656" name="Shape 656"/>
            <p:cNvSpPr/>
            <p:nvPr/>
          </p:nvSpPr>
          <p:spPr>
            <a:xfrm>
              <a:off x="1882488" y="8523635"/>
              <a:ext cx="138300" cy="138599"/>
            </a:xfrm>
            <a:custGeom>
              <a:avLst/>
              <a:gdLst/>
              <a:ahLst/>
              <a:cxnLst/>
              <a:rect l="0" t="0" r="0" b="0"/>
              <a:pathLst>
                <a:path w="120000" h="120000" extrusionOk="0">
                  <a:moveTo>
                    <a:pt x="556" y="68064"/>
                  </a:moveTo>
                  <a:cubicBezTo>
                    <a:pt x="-3923" y="35245"/>
                    <a:pt x="19049" y="5013"/>
                    <a:pt x="51886" y="568"/>
                  </a:cubicBezTo>
                  <a:cubicBezTo>
                    <a:pt x="84718" y="-3941"/>
                    <a:pt x="114969" y="19075"/>
                    <a:pt x="119449" y="51894"/>
                  </a:cubicBezTo>
                  <a:cubicBezTo>
                    <a:pt x="123899" y="84713"/>
                    <a:pt x="100927" y="114945"/>
                    <a:pt x="68089" y="119455"/>
                  </a:cubicBezTo>
                  <a:cubicBezTo>
                    <a:pt x="35257" y="123900"/>
                    <a:pt x="5006" y="100882"/>
                    <a:pt x="556" y="68064"/>
                  </a:cubicBezTo>
                  <a:close/>
                </a:path>
              </a:pathLst>
            </a:custGeom>
            <a:solidFill>
              <a:schemeClr val="lt1">
                <a:alpha val="10588"/>
              </a:schemeClr>
            </a:solidFill>
            <a:ln>
              <a:noFill/>
            </a:ln>
          </p:spPr>
          <p:txBody>
            <a:bodyPr wrap="square" lIns="38100" tIns="38100" rIns="38100" bIns="38100" anchor="ctr"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Avenir"/>
                <a:ea typeface="Avenir"/>
                <a:cs typeface="Avenir"/>
                <a:sym typeface="Avenir"/>
              </a:endParaRPr>
            </a:p>
          </p:txBody>
        </p:sp>
        <p:sp>
          <p:nvSpPr>
            <p:cNvPr id="657" name="Shape 657"/>
            <p:cNvSpPr/>
            <p:nvPr/>
          </p:nvSpPr>
          <p:spPr>
            <a:xfrm>
              <a:off x="2166609" y="8168484"/>
              <a:ext cx="138300" cy="138599"/>
            </a:xfrm>
            <a:custGeom>
              <a:avLst/>
              <a:gdLst/>
              <a:ahLst/>
              <a:cxnLst/>
              <a:rect l="0" t="0" r="0" b="0"/>
              <a:pathLst>
                <a:path w="120000" h="120000" extrusionOk="0">
                  <a:moveTo>
                    <a:pt x="556" y="68114"/>
                  </a:moveTo>
                  <a:cubicBezTo>
                    <a:pt x="-3924" y="35290"/>
                    <a:pt x="19046" y="4999"/>
                    <a:pt x="51876" y="550"/>
                  </a:cubicBezTo>
                  <a:cubicBezTo>
                    <a:pt x="84713" y="-3898"/>
                    <a:pt x="114957" y="19062"/>
                    <a:pt x="119437" y="51879"/>
                  </a:cubicBezTo>
                  <a:cubicBezTo>
                    <a:pt x="123918" y="84703"/>
                    <a:pt x="100918" y="114935"/>
                    <a:pt x="68087" y="119443"/>
                  </a:cubicBezTo>
                  <a:cubicBezTo>
                    <a:pt x="35251" y="123892"/>
                    <a:pt x="5036" y="100931"/>
                    <a:pt x="556" y="68114"/>
                  </a:cubicBezTo>
                  <a:close/>
                </a:path>
              </a:pathLst>
            </a:custGeom>
            <a:solidFill>
              <a:schemeClr val="lt1">
                <a:alpha val="10588"/>
              </a:schemeClr>
            </a:solidFill>
            <a:ln>
              <a:noFill/>
            </a:ln>
          </p:spPr>
          <p:txBody>
            <a:bodyPr wrap="square" lIns="38100" tIns="38100" rIns="38100" bIns="38100" anchor="ctr"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Avenir"/>
                <a:ea typeface="Avenir"/>
                <a:cs typeface="Avenir"/>
                <a:sym typeface="Avenir"/>
              </a:endParaRPr>
            </a:p>
          </p:txBody>
        </p:sp>
        <p:sp>
          <p:nvSpPr>
            <p:cNvPr id="658" name="Shape 658"/>
            <p:cNvSpPr/>
            <p:nvPr/>
          </p:nvSpPr>
          <p:spPr>
            <a:xfrm>
              <a:off x="35701" y="4972121"/>
              <a:ext cx="138300" cy="138300"/>
            </a:xfrm>
            <a:prstGeom prst="ellipse">
              <a:avLst/>
            </a:prstGeom>
            <a:solidFill>
              <a:schemeClr val="lt1">
                <a:alpha val="10588"/>
              </a:schemeClr>
            </a:solidFill>
            <a:ln>
              <a:noFill/>
            </a:ln>
          </p:spPr>
          <p:txBody>
            <a:bodyPr wrap="square" lIns="38100" tIns="38100" rIns="38100" bIns="38100" anchor="ctr"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Avenir"/>
                <a:ea typeface="Avenir"/>
                <a:cs typeface="Avenir"/>
                <a:sym typeface="Avenir"/>
              </a:endParaRPr>
            </a:p>
          </p:txBody>
        </p:sp>
        <p:sp>
          <p:nvSpPr>
            <p:cNvPr id="659" name="Shape 659"/>
            <p:cNvSpPr/>
            <p:nvPr/>
          </p:nvSpPr>
          <p:spPr>
            <a:xfrm>
              <a:off x="532914" y="3267392"/>
              <a:ext cx="138300" cy="138300"/>
            </a:xfrm>
            <a:custGeom>
              <a:avLst/>
              <a:gdLst/>
              <a:ahLst/>
              <a:cxnLst/>
              <a:rect l="0" t="0" r="0" b="0"/>
              <a:pathLst>
                <a:path w="120000" h="120000" extrusionOk="0">
                  <a:moveTo>
                    <a:pt x="556" y="68141"/>
                  </a:moveTo>
                  <a:cubicBezTo>
                    <a:pt x="-3924" y="35245"/>
                    <a:pt x="19073" y="5060"/>
                    <a:pt x="51904" y="550"/>
                  </a:cubicBezTo>
                  <a:cubicBezTo>
                    <a:pt x="84735" y="-3900"/>
                    <a:pt x="114985" y="19069"/>
                    <a:pt x="119431" y="51900"/>
                  </a:cubicBezTo>
                  <a:cubicBezTo>
                    <a:pt x="123942" y="84736"/>
                    <a:pt x="100914" y="114981"/>
                    <a:pt x="68083" y="119431"/>
                  </a:cubicBezTo>
                  <a:cubicBezTo>
                    <a:pt x="35252" y="123941"/>
                    <a:pt x="5031" y="100912"/>
                    <a:pt x="556" y="68141"/>
                  </a:cubicBezTo>
                  <a:close/>
                </a:path>
              </a:pathLst>
            </a:custGeom>
            <a:solidFill>
              <a:schemeClr val="lt1">
                <a:alpha val="10588"/>
              </a:schemeClr>
            </a:solidFill>
            <a:ln>
              <a:noFill/>
            </a:ln>
          </p:spPr>
          <p:txBody>
            <a:bodyPr wrap="square" lIns="38100" tIns="38100" rIns="38100" bIns="38100" anchor="ctr"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Avenir"/>
                <a:ea typeface="Avenir"/>
                <a:cs typeface="Avenir"/>
                <a:sym typeface="Avenir"/>
              </a:endParaRPr>
            </a:p>
          </p:txBody>
        </p:sp>
        <p:sp>
          <p:nvSpPr>
            <p:cNvPr id="660" name="Shape 660"/>
            <p:cNvSpPr/>
            <p:nvPr/>
          </p:nvSpPr>
          <p:spPr>
            <a:xfrm>
              <a:off x="817035" y="3409453"/>
              <a:ext cx="138300" cy="138300"/>
            </a:xfrm>
            <a:custGeom>
              <a:avLst/>
              <a:gdLst/>
              <a:ahLst/>
              <a:cxnLst/>
              <a:rect l="0" t="0" r="0" b="0"/>
              <a:pathLst>
                <a:path w="120000" h="120000" extrusionOk="0">
                  <a:moveTo>
                    <a:pt x="550" y="68093"/>
                  </a:moveTo>
                  <a:cubicBezTo>
                    <a:pt x="-3899" y="35257"/>
                    <a:pt x="19072" y="5013"/>
                    <a:pt x="51880" y="562"/>
                  </a:cubicBezTo>
                  <a:cubicBezTo>
                    <a:pt x="84712" y="-3947"/>
                    <a:pt x="114993" y="19081"/>
                    <a:pt x="119443" y="51853"/>
                  </a:cubicBezTo>
                  <a:cubicBezTo>
                    <a:pt x="123923" y="84748"/>
                    <a:pt x="100921" y="114933"/>
                    <a:pt x="68083" y="119443"/>
                  </a:cubicBezTo>
                  <a:cubicBezTo>
                    <a:pt x="35251" y="123894"/>
                    <a:pt x="5030" y="100924"/>
                    <a:pt x="550" y="68093"/>
                  </a:cubicBezTo>
                  <a:close/>
                </a:path>
              </a:pathLst>
            </a:custGeom>
            <a:solidFill>
              <a:schemeClr val="lt1">
                <a:alpha val="10588"/>
              </a:schemeClr>
            </a:solidFill>
            <a:ln>
              <a:noFill/>
            </a:ln>
          </p:spPr>
          <p:txBody>
            <a:bodyPr wrap="square" lIns="38100" tIns="38100" rIns="38100" bIns="38100" anchor="ctr"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Avenir"/>
                <a:ea typeface="Avenir"/>
                <a:cs typeface="Avenir"/>
                <a:sym typeface="Avenir"/>
              </a:endParaRPr>
            </a:p>
          </p:txBody>
        </p:sp>
        <p:sp>
          <p:nvSpPr>
            <p:cNvPr id="661" name="Shape 661"/>
            <p:cNvSpPr/>
            <p:nvPr/>
          </p:nvSpPr>
          <p:spPr>
            <a:xfrm>
              <a:off x="1882488" y="3977696"/>
              <a:ext cx="138599" cy="138300"/>
            </a:xfrm>
            <a:custGeom>
              <a:avLst/>
              <a:gdLst/>
              <a:ahLst/>
              <a:cxnLst/>
              <a:rect l="0" t="0" r="0" b="0"/>
              <a:pathLst>
                <a:path w="120000" h="120000" extrusionOk="0">
                  <a:moveTo>
                    <a:pt x="556" y="68099"/>
                  </a:moveTo>
                  <a:cubicBezTo>
                    <a:pt x="-3923" y="35263"/>
                    <a:pt x="19071" y="5018"/>
                    <a:pt x="51896" y="568"/>
                  </a:cubicBezTo>
                  <a:cubicBezTo>
                    <a:pt x="84696" y="-3941"/>
                    <a:pt x="114964" y="19028"/>
                    <a:pt x="119443" y="51924"/>
                  </a:cubicBezTo>
                  <a:cubicBezTo>
                    <a:pt x="123893" y="84695"/>
                    <a:pt x="100898" y="114939"/>
                    <a:pt x="68074" y="119449"/>
                  </a:cubicBezTo>
                  <a:cubicBezTo>
                    <a:pt x="35244" y="123900"/>
                    <a:pt x="5035" y="100930"/>
                    <a:pt x="556" y="68099"/>
                  </a:cubicBezTo>
                  <a:close/>
                </a:path>
              </a:pathLst>
            </a:custGeom>
            <a:solidFill>
              <a:schemeClr val="lt1">
                <a:alpha val="10588"/>
              </a:schemeClr>
            </a:solidFill>
            <a:ln>
              <a:noFill/>
            </a:ln>
          </p:spPr>
          <p:txBody>
            <a:bodyPr wrap="square" lIns="38100" tIns="38100" rIns="38100" bIns="38100" anchor="ctr"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Avenir"/>
                <a:ea typeface="Avenir"/>
                <a:cs typeface="Avenir"/>
                <a:sym typeface="Avenir"/>
              </a:endParaRPr>
            </a:p>
          </p:txBody>
        </p:sp>
        <p:sp>
          <p:nvSpPr>
            <p:cNvPr id="662" name="Shape 662"/>
            <p:cNvSpPr/>
            <p:nvPr/>
          </p:nvSpPr>
          <p:spPr>
            <a:xfrm>
              <a:off x="3018975" y="4616967"/>
              <a:ext cx="138300" cy="138300"/>
            </a:xfrm>
            <a:custGeom>
              <a:avLst/>
              <a:gdLst/>
              <a:ahLst/>
              <a:cxnLst/>
              <a:rect l="0" t="0" r="0" b="0"/>
              <a:pathLst>
                <a:path w="120000" h="120000" extrusionOk="0">
                  <a:moveTo>
                    <a:pt x="550" y="68097"/>
                  </a:moveTo>
                  <a:cubicBezTo>
                    <a:pt x="-3900" y="35258"/>
                    <a:pt x="19069" y="5013"/>
                    <a:pt x="51900" y="562"/>
                  </a:cubicBezTo>
                  <a:cubicBezTo>
                    <a:pt x="84736" y="-3947"/>
                    <a:pt x="114981" y="19082"/>
                    <a:pt x="119431" y="51920"/>
                  </a:cubicBezTo>
                  <a:cubicBezTo>
                    <a:pt x="123941" y="84693"/>
                    <a:pt x="100912" y="114939"/>
                    <a:pt x="68075" y="119449"/>
                  </a:cubicBezTo>
                  <a:cubicBezTo>
                    <a:pt x="35245" y="123900"/>
                    <a:pt x="5001" y="100870"/>
                    <a:pt x="550" y="68097"/>
                  </a:cubicBezTo>
                  <a:close/>
                </a:path>
              </a:pathLst>
            </a:custGeom>
            <a:solidFill>
              <a:schemeClr val="lt1">
                <a:alpha val="10588"/>
              </a:schemeClr>
            </a:solidFill>
            <a:ln>
              <a:noFill/>
            </a:ln>
          </p:spPr>
          <p:txBody>
            <a:bodyPr wrap="square" lIns="38100" tIns="38100" rIns="38100" bIns="38100" anchor="ctr"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Avenir"/>
                <a:ea typeface="Avenir"/>
                <a:cs typeface="Avenir"/>
                <a:sym typeface="Avenir"/>
              </a:endParaRPr>
            </a:p>
          </p:txBody>
        </p:sp>
        <p:sp>
          <p:nvSpPr>
            <p:cNvPr id="663" name="Shape 663"/>
            <p:cNvSpPr/>
            <p:nvPr/>
          </p:nvSpPr>
          <p:spPr>
            <a:xfrm>
              <a:off x="2166609" y="5114180"/>
              <a:ext cx="138300" cy="138300"/>
            </a:xfrm>
            <a:custGeom>
              <a:avLst/>
              <a:gdLst/>
              <a:ahLst/>
              <a:cxnLst/>
              <a:rect l="0" t="0" r="0" b="0"/>
              <a:pathLst>
                <a:path w="120000" h="120000" extrusionOk="0">
                  <a:moveTo>
                    <a:pt x="550" y="68141"/>
                  </a:moveTo>
                  <a:cubicBezTo>
                    <a:pt x="-3899" y="35245"/>
                    <a:pt x="19039" y="5001"/>
                    <a:pt x="51900" y="550"/>
                  </a:cubicBezTo>
                  <a:cubicBezTo>
                    <a:pt x="84725" y="-3900"/>
                    <a:pt x="114970" y="19069"/>
                    <a:pt x="119449" y="51900"/>
                  </a:cubicBezTo>
                  <a:cubicBezTo>
                    <a:pt x="123899" y="84736"/>
                    <a:pt x="100901" y="114981"/>
                    <a:pt x="68070" y="119431"/>
                  </a:cubicBezTo>
                  <a:cubicBezTo>
                    <a:pt x="35245" y="123941"/>
                    <a:pt x="5029" y="100912"/>
                    <a:pt x="550" y="68141"/>
                  </a:cubicBezTo>
                  <a:close/>
                </a:path>
              </a:pathLst>
            </a:custGeom>
            <a:solidFill>
              <a:schemeClr val="lt1">
                <a:alpha val="10588"/>
              </a:schemeClr>
            </a:solidFill>
            <a:ln>
              <a:noFill/>
            </a:ln>
          </p:spPr>
          <p:txBody>
            <a:bodyPr wrap="square" lIns="38100" tIns="38100" rIns="38100" bIns="38100" anchor="ctr"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Avenir"/>
                <a:ea typeface="Avenir"/>
                <a:cs typeface="Avenir"/>
                <a:sym typeface="Avenir"/>
              </a:endParaRPr>
            </a:p>
          </p:txBody>
        </p:sp>
        <p:sp>
          <p:nvSpPr>
            <p:cNvPr id="664" name="Shape 664"/>
            <p:cNvSpPr/>
            <p:nvPr/>
          </p:nvSpPr>
          <p:spPr>
            <a:xfrm>
              <a:off x="4368551" y="5398301"/>
              <a:ext cx="138300" cy="138599"/>
            </a:xfrm>
            <a:custGeom>
              <a:avLst/>
              <a:gdLst/>
              <a:ahLst/>
              <a:cxnLst/>
              <a:rect l="0" t="0" r="0" b="0"/>
              <a:pathLst>
                <a:path w="120000" h="120000" extrusionOk="0">
                  <a:moveTo>
                    <a:pt x="562" y="68111"/>
                  </a:moveTo>
                  <a:cubicBezTo>
                    <a:pt x="-3947" y="35292"/>
                    <a:pt x="19082" y="5060"/>
                    <a:pt x="51920" y="550"/>
                  </a:cubicBezTo>
                  <a:cubicBezTo>
                    <a:pt x="84752" y="-3894"/>
                    <a:pt x="114939" y="19063"/>
                    <a:pt x="119449" y="51941"/>
                  </a:cubicBezTo>
                  <a:cubicBezTo>
                    <a:pt x="123900" y="84760"/>
                    <a:pt x="100870" y="114992"/>
                    <a:pt x="68097" y="119437"/>
                  </a:cubicBezTo>
                  <a:cubicBezTo>
                    <a:pt x="35258" y="123947"/>
                    <a:pt x="5013" y="100930"/>
                    <a:pt x="562" y="68111"/>
                  </a:cubicBezTo>
                  <a:close/>
                </a:path>
              </a:pathLst>
            </a:custGeom>
            <a:solidFill>
              <a:schemeClr val="lt1">
                <a:alpha val="10588"/>
              </a:schemeClr>
            </a:solidFill>
            <a:ln>
              <a:noFill/>
            </a:ln>
          </p:spPr>
          <p:txBody>
            <a:bodyPr wrap="square" lIns="38100" tIns="38100" rIns="38100" bIns="38100" anchor="ctr"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Avenir"/>
                <a:ea typeface="Avenir"/>
                <a:cs typeface="Avenir"/>
                <a:sym typeface="Avenir"/>
              </a:endParaRPr>
            </a:p>
          </p:txBody>
        </p:sp>
        <p:sp>
          <p:nvSpPr>
            <p:cNvPr id="665" name="Shape 665"/>
            <p:cNvSpPr/>
            <p:nvPr/>
          </p:nvSpPr>
          <p:spPr>
            <a:xfrm>
              <a:off x="4297521" y="4972121"/>
              <a:ext cx="138599" cy="138300"/>
            </a:xfrm>
            <a:custGeom>
              <a:avLst/>
              <a:gdLst/>
              <a:ahLst/>
              <a:cxnLst/>
              <a:rect l="0" t="0" r="0" b="0"/>
              <a:pathLst>
                <a:path w="120000" h="120000" extrusionOk="0">
                  <a:moveTo>
                    <a:pt x="550" y="68087"/>
                  </a:moveTo>
                  <a:cubicBezTo>
                    <a:pt x="-3899" y="35250"/>
                    <a:pt x="19063" y="4999"/>
                    <a:pt x="51882" y="550"/>
                  </a:cubicBezTo>
                  <a:cubicBezTo>
                    <a:pt x="84707" y="-3899"/>
                    <a:pt x="114941" y="19075"/>
                    <a:pt x="119449" y="51912"/>
                  </a:cubicBezTo>
                  <a:cubicBezTo>
                    <a:pt x="123899" y="84749"/>
                    <a:pt x="100877" y="115000"/>
                    <a:pt x="68117" y="119449"/>
                  </a:cubicBezTo>
                  <a:cubicBezTo>
                    <a:pt x="35292" y="123899"/>
                    <a:pt x="4999" y="100924"/>
                    <a:pt x="550" y="68087"/>
                  </a:cubicBezTo>
                  <a:close/>
                </a:path>
              </a:pathLst>
            </a:custGeom>
            <a:solidFill>
              <a:schemeClr val="lt1">
                <a:alpha val="10588"/>
              </a:schemeClr>
            </a:solidFill>
            <a:ln>
              <a:noFill/>
            </a:ln>
          </p:spPr>
          <p:txBody>
            <a:bodyPr wrap="square" lIns="38100" tIns="38100" rIns="38100" bIns="38100" anchor="ctr"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Avenir"/>
                <a:ea typeface="Avenir"/>
                <a:cs typeface="Avenir"/>
                <a:sym typeface="Avenir"/>
              </a:endParaRPr>
            </a:p>
          </p:txBody>
        </p:sp>
        <p:sp>
          <p:nvSpPr>
            <p:cNvPr id="666" name="Shape 666"/>
            <p:cNvSpPr/>
            <p:nvPr/>
          </p:nvSpPr>
          <p:spPr>
            <a:xfrm>
              <a:off x="4155457" y="4616967"/>
              <a:ext cx="138300" cy="138300"/>
            </a:xfrm>
            <a:custGeom>
              <a:avLst/>
              <a:gdLst/>
              <a:ahLst/>
              <a:cxnLst/>
              <a:rect l="0" t="0" r="0" b="0"/>
              <a:pathLst>
                <a:path w="120000" h="120000" extrusionOk="0">
                  <a:moveTo>
                    <a:pt x="568" y="68093"/>
                  </a:moveTo>
                  <a:cubicBezTo>
                    <a:pt x="-3941" y="35257"/>
                    <a:pt x="19028" y="5013"/>
                    <a:pt x="51858" y="562"/>
                  </a:cubicBezTo>
                  <a:cubicBezTo>
                    <a:pt x="84695" y="-3947"/>
                    <a:pt x="114998" y="19081"/>
                    <a:pt x="119449" y="51853"/>
                  </a:cubicBezTo>
                  <a:cubicBezTo>
                    <a:pt x="123900" y="84689"/>
                    <a:pt x="100930" y="114992"/>
                    <a:pt x="68099" y="119443"/>
                  </a:cubicBezTo>
                  <a:cubicBezTo>
                    <a:pt x="35263" y="123894"/>
                    <a:pt x="5018" y="100924"/>
                    <a:pt x="568" y="68093"/>
                  </a:cubicBezTo>
                  <a:close/>
                </a:path>
              </a:pathLst>
            </a:custGeom>
            <a:solidFill>
              <a:schemeClr val="lt1">
                <a:alpha val="10588"/>
              </a:schemeClr>
            </a:solidFill>
            <a:ln>
              <a:noFill/>
            </a:ln>
          </p:spPr>
          <p:txBody>
            <a:bodyPr wrap="square" lIns="38100" tIns="38100" rIns="38100" bIns="38100" anchor="ctr"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Avenir"/>
                <a:ea typeface="Avenir"/>
                <a:cs typeface="Avenir"/>
                <a:sym typeface="Avenir"/>
              </a:endParaRPr>
            </a:p>
          </p:txBody>
        </p:sp>
        <p:sp>
          <p:nvSpPr>
            <p:cNvPr id="667" name="Shape 667"/>
            <p:cNvSpPr/>
            <p:nvPr/>
          </p:nvSpPr>
          <p:spPr>
            <a:xfrm>
              <a:off x="3162140" y="3197492"/>
              <a:ext cx="278399" cy="278099"/>
            </a:xfrm>
            <a:custGeom>
              <a:avLst/>
              <a:gdLst/>
              <a:ahLst/>
              <a:cxnLst/>
              <a:rect l="0" t="0" r="0" b="0"/>
              <a:pathLst>
                <a:path w="120000" h="120000" extrusionOk="0">
                  <a:moveTo>
                    <a:pt x="550" y="68141"/>
                  </a:moveTo>
                  <a:cubicBezTo>
                    <a:pt x="-3898" y="35245"/>
                    <a:pt x="19062" y="5060"/>
                    <a:pt x="51879" y="550"/>
                  </a:cubicBezTo>
                  <a:cubicBezTo>
                    <a:pt x="84703" y="-3900"/>
                    <a:pt x="114994" y="19069"/>
                    <a:pt x="119443" y="51900"/>
                  </a:cubicBezTo>
                  <a:cubicBezTo>
                    <a:pt x="123892" y="84736"/>
                    <a:pt x="100931" y="114981"/>
                    <a:pt x="68114" y="119431"/>
                  </a:cubicBezTo>
                  <a:cubicBezTo>
                    <a:pt x="35290" y="123941"/>
                    <a:pt x="5058" y="100912"/>
                    <a:pt x="550" y="68141"/>
                  </a:cubicBezTo>
                  <a:close/>
                </a:path>
              </a:pathLst>
            </a:custGeom>
            <a:solidFill>
              <a:schemeClr val="lt1">
                <a:alpha val="10588"/>
              </a:schemeClr>
            </a:solidFill>
            <a:ln>
              <a:noFill/>
            </a:ln>
          </p:spPr>
          <p:txBody>
            <a:bodyPr wrap="square" lIns="38100" tIns="38100" rIns="38100" bIns="38100" anchor="ctr"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Avenir"/>
                <a:ea typeface="Avenir"/>
                <a:cs typeface="Avenir"/>
                <a:sym typeface="Avenir"/>
              </a:endParaRPr>
            </a:p>
          </p:txBody>
        </p:sp>
        <p:sp>
          <p:nvSpPr>
            <p:cNvPr id="668" name="Shape 668"/>
            <p:cNvSpPr/>
            <p:nvPr/>
          </p:nvSpPr>
          <p:spPr>
            <a:xfrm>
              <a:off x="2379700" y="2912241"/>
              <a:ext cx="138300" cy="138300"/>
            </a:xfrm>
            <a:custGeom>
              <a:avLst/>
              <a:gdLst/>
              <a:ahLst/>
              <a:cxnLst/>
              <a:rect l="0" t="0" r="0" b="0"/>
              <a:pathLst>
                <a:path w="120000" h="120000" extrusionOk="0">
                  <a:moveTo>
                    <a:pt x="556" y="68141"/>
                  </a:moveTo>
                  <a:cubicBezTo>
                    <a:pt x="-3924" y="35245"/>
                    <a:pt x="19075" y="5060"/>
                    <a:pt x="51906" y="550"/>
                  </a:cubicBezTo>
                  <a:cubicBezTo>
                    <a:pt x="84713" y="-3900"/>
                    <a:pt x="114957" y="19069"/>
                    <a:pt x="119437" y="51900"/>
                  </a:cubicBezTo>
                  <a:cubicBezTo>
                    <a:pt x="123918" y="84736"/>
                    <a:pt x="100918" y="114981"/>
                    <a:pt x="68087" y="119431"/>
                  </a:cubicBezTo>
                  <a:cubicBezTo>
                    <a:pt x="35251" y="123941"/>
                    <a:pt x="5036" y="100912"/>
                    <a:pt x="556" y="68141"/>
                  </a:cubicBezTo>
                  <a:close/>
                </a:path>
              </a:pathLst>
            </a:custGeom>
            <a:solidFill>
              <a:schemeClr val="lt1">
                <a:alpha val="10588"/>
              </a:schemeClr>
            </a:solidFill>
            <a:ln>
              <a:noFill/>
            </a:ln>
          </p:spPr>
          <p:txBody>
            <a:bodyPr wrap="square" lIns="38100" tIns="38100" rIns="38100" bIns="38100" anchor="ctr"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Avenir"/>
                <a:ea typeface="Avenir"/>
                <a:cs typeface="Avenir"/>
                <a:sym typeface="Avenir"/>
              </a:endParaRPr>
            </a:p>
          </p:txBody>
        </p:sp>
        <p:sp>
          <p:nvSpPr>
            <p:cNvPr id="669" name="Shape 669"/>
            <p:cNvSpPr/>
            <p:nvPr/>
          </p:nvSpPr>
          <p:spPr>
            <a:xfrm>
              <a:off x="3587214" y="1349575"/>
              <a:ext cx="138300" cy="138300"/>
            </a:xfrm>
            <a:custGeom>
              <a:avLst/>
              <a:gdLst/>
              <a:ahLst/>
              <a:cxnLst/>
              <a:rect l="0" t="0" r="0" b="0"/>
              <a:pathLst>
                <a:path w="120000" h="120000" extrusionOk="0">
                  <a:moveTo>
                    <a:pt x="550" y="68093"/>
                  </a:moveTo>
                  <a:cubicBezTo>
                    <a:pt x="-3900" y="35257"/>
                    <a:pt x="19069" y="5013"/>
                    <a:pt x="51900" y="562"/>
                  </a:cubicBezTo>
                  <a:cubicBezTo>
                    <a:pt x="84736" y="-3947"/>
                    <a:pt x="114921" y="19081"/>
                    <a:pt x="119431" y="51918"/>
                  </a:cubicBezTo>
                  <a:cubicBezTo>
                    <a:pt x="123941" y="84689"/>
                    <a:pt x="100912" y="114933"/>
                    <a:pt x="68075" y="119443"/>
                  </a:cubicBezTo>
                  <a:cubicBezTo>
                    <a:pt x="35245" y="123894"/>
                    <a:pt x="5001" y="100924"/>
                    <a:pt x="550" y="68093"/>
                  </a:cubicBezTo>
                  <a:close/>
                </a:path>
              </a:pathLst>
            </a:custGeom>
            <a:solidFill>
              <a:schemeClr val="lt1">
                <a:alpha val="10588"/>
              </a:schemeClr>
            </a:solidFill>
            <a:ln>
              <a:noFill/>
            </a:ln>
          </p:spPr>
          <p:txBody>
            <a:bodyPr wrap="square" lIns="38100" tIns="38100" rIns="38100" bIns="38100" anchor="ctr"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Avenir"/>
                <a:ea typeface="Avenir"/>
                <a:cs typeface="Avenir"/>
                <a:sym typeface="Avenir"/>
              </a:endParaRPr>
            </a:p>
          </p:txBody>
        </p:sp>
        <p:sp>
          <p:nvSpPr>
            <p:cNvPr id="670" name="Shape 670"/>
            <p:cNvSpPr/>
            <p:nvPr/>
          </p:nvSpPr>
          <p:spPr>
            <a:xfrm>
              <a:off x="4821057" y="1020748"/>
              <a:ext cx="369900" cy="369900"/>
            </a:xfrm>
            <a:custGeom>
              <a:avLst/>
              <a:gdLst/>
              <a:ahLst/>
              <a:cxnLst/>
              <a:rect l="0" t="0" r="0" b="0"/>
              <a:pathLst>
                <a:path w="120000" h="120000" extrusionOk="0">
                  <a:moveTo>
                    <a:pt x="550" y="68075"/>
                  </a:moveTo>
                  <a:cubicBezTo>
                    <a:pt x="-3900" y="35245"/>
                    <a:pt x="19069" y="5001"/>
                    <a:pt x="51900" y="550"/>
                  </a:cubicBezTo>
                  <a:cubicBezTo>
                    <a:pt x="84736" y="-3900"/>
                    <a:pt x="114921" y="19069"/>
                    <a:pt x="119431" y="51900"/>
                  </a:cubicBezTo>
                  <a:cubicBezTo>
                    <a:pt x="123941" y="84736"/>
                    <a:pt x="100912" y="114981"/>
                    <a:pt x="68075" y="119431"/>
                  </a:cubicBezTo>
                  <a:cubicBezTo>
                    <a:pt x="35245" y="123941"/>
                    <a:pt x="5001" y="100912"/>
                    <a:pt x="550" y="68075"/>
                  </a:cubicBezTo>
                  <a:close/>
                </a:path>
              </a:pathLst>
            </a:custGeom>
            <a:solidFill>
              <a:schemeClr val="lt1">
                <a:alpha val="10588"/>
              </a:schemeClr>
            </a:solidFill>
            <a:ln>
              <a:noFill/>
            </a:ln>
          </p:spPr>
          <p:txBody>
            <a:bodyPr wrap="square" lIns="38100" tIns="38100" rIns="38100" bIns="38100" anchor="ctr"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Avenir"/>
                <a:ea typeface="Avenir"/>
                <a:cs typeface="Avenir"/>
                <a:sym typeface="Avenir"/>
              </a:endParaRPr>
            </a:p>
          </p:txBody>
        </p:sp>
        <p:sp>
          <p:nvSpPr>
            <p:cNvPr id="671" name="Shape 671"/>
            <p:cNvSpPr/>
            <p:nvPr/>
          </p:nvSpPr>
          <p:spPr>
            <a:xfrm>
              <a:off x="5007823" y="0"/>
              <a:ext cx="138300" cy="138300"/>
            </a:xfrm>
            <a:custGeom>
              <a:avLst/>
              <a:gdLst/>
              <a:ahLst/>
              <a:cxnLst/>
              <a:rect l="0" t="0" r="0" b="0"/>
              <a:pathLst>
                <a:path w="120000" h="120000" extrusionOk="0">
                  <a:moveTo>
                    <a:pt x="580" y="68093"/>
                  </a:moveTo>
                  <a:cubicBezTo>
                    <a:pt x="-3990" y="35257"/>
                    <a:pt x="19047" y="5013"/>
                    <a:pt x="51897" y="562"/>
                  </a:cubicBezTo>
                  <a:cubicBezTo>
                    <a:pt x="84740" y="-3947"/>
                    <a:pt x="114996" y="19081"/>
                    <a:pt x="119449" y="51918"/>
                  </a:cubicBezTo>
                  <a:cubicBezTo>
                    <a:pt x="123901" y="84748"/>
                    <a:pt x="100922" y="114933"/>
                    <a:pt x="68079" y="119443"/>
                  </a:cubicBezTo>
                  <a:cubicBezTo>
                    <a:pt x="35229" y="123894"/>
                    <a:pt x="5032" y="100924"/>
                    <a:pt x="580" y="68093"/>
                  </a:cubicBezTo>
                  <a:close/>
                </a:path>
              </a:pathLst>
            </a:custGeom>
            <a:solidFill>
              <a:schemeClr val="lt1">
                <a:alpha val="10588"/>
              </a:schemeClr>
            </a:solidFill>
            <a:ln>
              <a:noFill/>
            </a:ln>
          </p:spPr>
          <p:txBody>
            <a:bodyPr wrap="square" lIns="38100" tIns="38100" rIns="38100" bIns="38100" anchor="ctr"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Avenir"/>
                <a:ea typeface="Avenir"/>
                <a:cs typeface="Avenir"/>
                <a:sym typeface="Avenir"/>
              </a:endParaRPr>
            </a:p>
          </p:txBody>
        </p:sp>
        <p:sp>
          <p:nvSpPr>
            <p:cNvPr id="672" name="Shape 672"/>
            <p:cNvSpPr/>
            <p:nvPr/>
          </p:nvSpPr>
          <p:spPr>
            <a:xfrm>
              <a:off x="3729276" y="639272"/>
              <a:ext cx="138599" cy="138300"/>
            </a:xfrm>
            <a:custGeom>
              <a:avLst/>
              <a:gdLst/>
              <a:ahLst/>
              <a:cxnLst/>
              <a:rect l="0" t="0" r="0" b="0"/>
              <a:pathLst>
                <a:path w="120000" h="120000" extrusionOk="0">
                  <a:moveTo>
                    <a:pt x="550" y="68093"/>
                  </a:moveTo>
                  <a:cubicBezTo>
                    <a:pt x="-3899" y="35257"/>
                    <a:pt x="19063" y="5013"/>
                    <a:pt x="51882" y="562"/>
                  </a:cubicBezTo>
                  <a:cubicBezTo>
                    <a:pt x="84707" y="-3947"/>
                    <a:pt x="114941" y="19081"/>
                    <a:pt x="119449" y="51853"/>
                  </a:cubicBezTo>
                  <a:cubicBezTo>
                    <a:pt x="123899" y="84689"/>
                    <a:pt x="100877" y="114992"/>
                    <a:pt x="68052" y="119443"/>
                  </a:cubicBezTo>
                  <a:cubicBezTo>
                    <a:pt x="35233" y="123894"/>
                    <a:pt x="4999" y="100924"/>
                    <a:pt x="550" y="68093"/>
                  </a:cubicBezTo>
                  <a:close/>
                </a:path>
              </a:pathLst>
            </a:custGeom>
            <a:solidFill>
              <a:schemeClr val="lt1">
                <a:alpha val="10588"/>
              </a:schemeClr>
            </a:solidFill>
            <a:ln>
              <a:noFill/>
            </a:ln>
          </p:spPr>
          <p:txBody>
            <a:bodyPr wrap="square" lIns="38100" tIns="38100" rIns="38100" bIns="38100" anchor="ctr"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Avenir"/>
                <a:ea typeface="Avenir"/>
                <a:cs typeface="Avenir"/>
                <a:sym typeface="Avenir"/>
              </a:endParaRPr>
            </a:p>
          </p:txBody>
        </p:sp>
        <p:sp>
          <p:nvSpPr>
            <p:cNvPr id="673" name="Shape 673"/>
            <p:cNvSpPr/>
            <p:nvPr/>
          </p:nvSpPr>
          <p:spPr>
            <a:xfrm>
              <a:off x="2663824" y="710300"/>
              <a:ext cx="138599" cy="138599"/>
            </a:xfrm>
            <a:custGeom>
              <a:avLst/>
              <a:gdLst/>
              <a:ahLst/>
              <a:cxnLst/>
              <a:rect l="0" t="0" r="0" b="0"/>
              <a:pathLst>
                <a:path w="120000" h="120000" extrusionOk="0">
                  <a:moveTo>
                    <a:pt x="550" y="68114"/>
                  </a:moveTo>
                  <a:cubicBezTo>
                    <a:pt x="-3898" y="35231"/>
                    <a:pt x="19062" y="4999"/>
                    <a:pt x="51879" y="550"/>
                  </a:cubicBezTo>
                  <a:cubicBezTo>
                    <a:pt x="84703" y="-3898"/>
                    <a:pt x="114935" y="19062"/>
                    <a:pt x="119443" y="51879"/>
                  </a:cubicBezTo>
                  <a:cubicBezTo>
                    <a:pt x="123892" y="84703"/>
                    <a:pt x="100931" y="114935"/>
                    <a:pt x="68114" y="119443"/>
                  </a:cubicBezTo>
                  <a:cubicBezTo>
                    <a:pt x="35290" y="123892"/>
                    <a:pt x="5058" y="100931"/>
                    <a:pt x="550" y="68114"/>
                  </a:cubicBezTo>
                  <a:close/>
                </a:path>
              </a:pathLst>
            </a:custGeom>
            <a:solidFill>
              <a:schemeClr val="lt1">
                <a:alpha val="10588"/>
              </a:schemeClr>
            </a:solidFill>
            <a:ln>
              <a:noFill/>
            </a:ln>
          </p:spPr>
          <p:txBody>
            <a:bodyPr wrap="square" lIns="38100" tIns="38100" rIns="38100" bIns="38100" anchor="ctr"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Avenir"/>
                <a:ea typeface="Avenir"/>
                <a:cs typeface="Avenir"/>
                <a:sym typeface="Avenir"/>
              </a:endParaRPr>
            </a:p>
          </p:txBody>
        </p:sp>
        <p:sp>
          <p:nvSpPr>
            <p:cNvPr id="674" name="Shape 674"/>
            <p:cNvSpPr/>
            <p:nvPr/>
          </p:nvSpPr>
          <p:spPr>
            <a:xfrm>
              <a:off x="4581639" y="2059876"/>
              <a:ext cx="138300" cy="138300"/>
            </a:xfrm>
            <a:custGeom>
              <a:avLst/>
              <a:gdLst/>
              <a:ahLst/>
              <a:cxnLst/>
              <a:rect l="0" t="0" r="0" b="0"/>
              <a:pathLst>
                <a:path w="120000" h="120000" extrusionOk="0">
                  <a:moveTo>
                    <a:pt x="568" y="68090"/>
                  </a:moveTo>
                  <a:cubicBezTo>
                    <a:pt x="-3941" y="35259"/>
                    <a:pt x="19028" y="5015"/>
                    <a:pt x="51924" y="568"/>
                  </a:cubicBezTo>
                  <a:cubicBezTo>
                    <a:pt x="84695" y="-3943"/>
                    <a:pt x="114998" y="19083"/>
                    <a:pt x="119449" y="51914"/>
                  </a:cubicBezTo>
                  <a:cubicBezTo>
                    <a:pt x="123900" y="84746"/>
                    <a:pt x="100930" y="114990"/>
                    <a:pt x="68099" y="119437"/>
                  </a:cubicBezTo>
                  <a:cubicBezTo>
                    <a:pt x="35263" y="123949"/>
                    <a:pt x="5078" y="100922"/>
                    <a:pt x="568" y="68090"/>
                  </a:cubicBezTo>
                  <a:close/>
                </a:path>
              </a:pathLst>
            </a:custGeom>
            <a:solidFill>
              <a:schemeClr val="lt1">
                <a:alpha val="10588"/>
              </a:schemeClr>
            </a:solidFill>
            <a:ln>
              <a:noFill/>
            </a:ln>
          </p:spPr>
          <p:txBody>
            <a:bodyPr wrap="square" lIns="38100" tIns="38100" rIns="38100" bIns="38100" anchor="ctr"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Avenir"/>
                <a:ea typeface="Avenir"/>
                <a:cs typeface="Avenir"/>
                <a:sym typeface="Avenir"/>
              </a:endParaRPr>
            </a:p>
          </p:txBody>
        </p:sp>
        <p:sp>
          <p:nvSpPr>
            <p:cNvPr id="675" name="Shape 675"/>
            <p:cNvSpPr/>
            <p:nvPr/>
          </p:nvSpPr>
          <p:spPr>
            <a:xfrm>
              <a:off x="5434003" y="3125333"/>
              <a:ext cx="138300" cy="138300"/>
            </a:xfrm>
            <a:custGeom>
              <a:avLst/>
              <a:gdLst/>
              <a:ahLst/>
              <a:cxnLst/>
              <a:rect l="0" t="0" r="0" b="0"/>
              <a:pathLst>
                <a:path w="120000" h="120000" extrusionOk="0">
                  <a:moveTo>
                    <a:pt x="562" y="68141"/>
                  </a:moveTo>
                  <a:cubicBezTo>
                    <a:pt x="-3947" y="35245"/>
                    <a:pt x="19081" y="5001"/>
                    <a:pt x="51853" y="550"/>
                  </a:cubicBezTo>
                  <a:cubicBezTo>
                    <a:pt x="84748" y="-3900"/>
                    <a:pt x="114992" y="19069"/>
                    <a:pt x="119443" y="51900"/>
                  </a:cubicBezTo>
                  <a:cubicBezTo>
                    <a:pt x="123894" y="84736"/>
                    <a:pt x="100924" y="114981"/>
                    <a:pt x="68093" y="119431"/>
                  </a:cubicBezTo>
                  <a:cubicBezTo>
                    <a:pt x="35257" y="123941"/>
                    <a:pt x="5072" y="100912"/>
                    <a:pt x="562" y="68141"/>
                  </a:cubicBezTo>
                  <a:close/>
                </a:path>
              </a:pathLst>
            </a:custGeom>
            <a:solidFill>
              <a:schemeClr val="lt1">
                <a:alpha val="10588"/>
              </a:schemeClr>
            </a:solidFill>
            <a:ln>
              <a:noFill/>
            </a:ln>
          </p:spPr>
          <p:txBody>
            <a:bodyPr wrap="square" lIns="38100" tIns="38100" rIns="38100" bIns="38100" anchor="ctr"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Avenir"/>
                <a:ea typeface="Avenir"/>
                <a:cs typeface="Avenir"/>
                <a:sym typeface="Avenir"/>
              </a:endParaRPr>
            </a:p>
          </p:txBody>
        </p:sp>
        <p:sp>
          <p:nvSpPr>
            <p:cNvPr id="676" name="Shape 676"/>
            <p:cNvSpPr/>
            <p:nvPr/>
          </p:nvSpPr>
          <p:spPr>
            <a:xfrm>
              <a:off x="5718126" y="3196360"/>
              <a:ext cx="138599" cy="138300"/>
            </a:xfrm>
            <a:custGeom>
              <a:avLst/>
              <a:gdLst/>
              <a:ahLst/>
              <a:cxnLst/>
              <a:rect l="0" t="0" r="0" b="0"/>
              <a:pathLst>
                <a:path w="120000" h="120000" extrusionOk="0">
                  <a:moveTo>
                    <a:pt x="550" y="68144"/>
                  </a:moveTo>
                  <a:cubicBezTo>
                    <a:pt x="-3898" y="35306"/>
                    <a:pt x="19062" y="5001"/>
                    <a:pt x="51879" y="550"/>
                  </a:cubicBezTo>
                  <a:cubicBezTo>
                    <a:pt x="84703" y="-3900"/>
                    <a:pt x="114935" y="19070"/>
                    <a:pt x="119443" y="51902"/>
                  </a:cubicBezTo>
                  <a:cubicBezTo>
                    <a:pt x="123892" y="84741"/>
                    <a:pt x="100931" y="114986"/>
                    <a:pt x="68114" y="119437"/>
                  </a:cubicBezTo>
                  <a:cubicBezTo>
                    <a:pt x="35290" y="123947"/>
                    <a:pt x="4999" y="100858"/>
                    <a:pt x="550" y="68144"/>
                  </a:cubicBezTo>
                  <a:close/>
                </a:path>
              </a:pathLst>
            </a:custGeom>
            <a:solidFill>
              <a:schemeClr val="lt1">
                <a:alpha val="10588"/>
              </a:schemeClr>
            </a:solidFill>
            <a:ln>
              <a:noFill/>
            </a:ln>
          </p:spPr>
          <p:txBody>
            <a:bodyPr wrap="square" lIns="38100" tIns="38100" rIns="38100" bIns="38100" anchor="ctr"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Avenir"/>
                <a:ea typeface="Avenir"/>
                <a:cs typeface="Avenir"/>
                <a:sym typeface="Avenir"/>
              </a:endParaRPr>
            </a:p>
          </p:txBody>
        </p:sp>
        <p:sp>
          <p:nvSpPr>
            <p:cNvPr id="677" name="Shape 677"/>
            <p:cNvSpPr/>
            <p:nvPr/>
          </p:nvSpPr>
          <p:spPr>
            <a:xfrm>
              <a:off x="5505035" y="1633695"/>
              <a:ext cx="138599" cy="138300"/>
            </a:xfrm>
            <a:custGeom>
              <a:avLst/>
              <a:gdLst/>
              <a:ahLst/>
              <a:cxnLst/>
              <a:rect l="0" t="0" r="0" b="0"/>
              <a:pathLst>
                <a:path w="120000" h="120000" extrusionOk="0">
                  <a:moveTo>
                    <a:pt x="550" y="68087"/>
                  </a:moveTo>
                  <a:cubicBezTo>
                    <a:pt x="-3898" y="35250"/>
                    <a:pt x="19062" y="4999"/>
                    <a:pt x="51879" y="550"/>
                  </a:cubicBezTo>
                  <a:cubicBezTo>
                    <a:pt x="84703" y="-3899"/>
                    <a:pt x="114994" y="19075"/>
                    <a:pt x="119443" y="51912"/>
                  </a:cubicBezTo>
                  <a:cubicBezTo>
                    <a:pt x="123892" y="84689"/>
                    <a:pt x="100931" y="115000"/>
                    <a:pt x="68114" y="119449"/>
                  </a:cubicBezTo>
                  <a:cubicBezTo>
                    <a:pt x="35290" y="123899"/>
                    <a:pt x="5058" y="100924"/>
                    <a:pt x="550" y="68087"/>
                  </a:cubicBezTo>
                  <a:close/>
                </a:path>
              </a:pathLst>
            </a:custGeom>
            <a:solidFill>
              <a:schemeClr val="lt1">
                <a:alpha val="10588"/>
              </a:schemeClr>
            </a:solidFill>
            <a:ln>
              <a:noFill/>
            </a:ln>
          </p:spPr>
          <p:txBody>
            <a:bodyPr wrap="square" lIns="38100" tIns="38100" rIns="38100" bIns="38100" anchor="ctr"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Avenir"/>
                <a:ea typeface="Avenir"/>
                <a:cs typeface="Avenir"/>
                <a:sym typeface="Avenir"/>
              </a:endParaRPr>
            </a:p>
          </p:txBody>
        </p:sp>
        <p:sp>
          <p:nvSpPr>
            <p:cNvPr id="678" name="Shape 678"/>
            <p:cNvSpPr/>
            <p:nvPr/>
          </p:nvSpPr>
          <p:spPr>
            <a:xfrm>
              <a:off x="5505035" y="7458178"/>
              <a:ext cx="138300" cy="138300"/>
            </a:xfrm>
            <a:custGeom>
              <a:avLst/>
              <a:gdLst/>
              <a:ahLst/>
              <a:cxnLst/>
              <a:rect l="0" t="0" r="0" b="0"/>
              <a:pathLst>
                <a:path w="120000" h="120000" extrusionOk="0">
                  <a:moveTo>
                    <a:pt x="550" y="68120"/>
                  </a:moveTo>
                  <a:cubicBezTo>
                    <a:pt x="-3900" y="35271"/>
                    <a:pt x="19069" y="5015"/>
                    <a:pt x="51900" y="562"/>
                  </a:cubicBezTo>
                  <a:cubicBezTo>
                    <a:pt x="84736" y="-3949"/>
                    <a:pt x="114921" y="19089"/>
                    <a:pt x="119431" y="51873"/>
                  </a:cubicBezTo>
                  <a:cubicBezTo>
                    <a:pt x="123941" y="84722"/>
                    <a:pt x="100912" y="114979"/>
                    <a:pt x="68075" y="119431"/>
                  </a:cubicBezTo>
                  <a:cubicBezTo>
                    <a:pt x="35245" y="123943"/>
                    <a:pt x="5001" y="100904"/>
                    <a:pt x="550" y="68120"/>
                  </a:cubicBezTo>
                  <a:close/>
                </a:path>
              </a:pathLst>
            </a:custGeom>
            <a:solidFill>
              <a:schemeClr val="lt1">
                <a:alpha val="10588"/>
              </a:schemeClr>
            </a:solidFill>
            <a:ln>
              <a:noFill/>
            </a:ln>
          </p:spPr>
          <p:txBody>
            <a:bodyPr wrap="square" lIns="38100" tIns="38100" rIns="38100" bIns="38100" anchor="ctr"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Avenir"/>
                <a:ea typeface="Avenir"/>
                <a:cs typeface="Avenir"/>
                <a:sym typeface="Avenir"/>
              </a:endParaRPr>
            </a:p>
          </p:txBody>
        </p:sp>
        <p:sp>
          <p:nvSpPr>
            <p:cNvPr id="679" name="Shape 679"/>
            <p:cNvSpPr/>
            <p:nvPr/>
          </p:nvSpPr>
          <p:spPr>
            <a:xfrm>
              <a:off x="2095577" y="3196360"/>
              <a:ext cx="138300" cy="138599"/>
            </a:xfrm>
            <a:custGeom>
              <a:avLst/>
              <a:gdLst/>
              <a:ahLst/>
              <a:cxnLst/>
              <a:rect l="0" t="0" r="0" b="0"/>
              <a:pathLst>
                <a:path w="120000" h="120000" extrusionOk="0">
                  <a:moveTo>
                    <a:pt x="556" y="68114"/>
                  </a:moveTo>
                  <a:cubicBezTo>
                    <a:pt x="-3923" y="35290"/>
                    <a:pt x="19049" y="5058"/>
                    <a:pt x="51886" y="550"/>
                  </a:cubicBezTo>
                  <a:cubicBezTo>
                    <a:pt x="84718" y="-3898"/>
                    <a:pt x="114969" y="19062"/>
                    <a:pt x="119449" y="51879"/>
                  </a:cubicBezTo>
                  <a:cubicBezTo>
                    <a:pt x="123899" y="84703"/>
                    <a:pt x="100927" y="114935"/>
                    <a:pt x="68089" y="119443"/>
                  </a:cubicBezTo>
                  <a:cubicBezTo>
                    <a:pt x="35257" y="123892"/>
                    <a:pt x="5006" y="100931"/>
                    <a:pt x="556" y="68114"/>
                  </a:cubicBezTo>
                  <a:close/>
                </a:path>
              </a:pathLst>
            </a:custGeom>
            <a:solidFill>
              <a:schemeClr val="lt1">
                <a:alpha val="10588"/>
              </a:schemeClr>
            </a:solidFill>
            <a:ln>
              <a:noFill/>
            </a:ln>
          </p:spPr>
          <p:txBody>
            <a:bodyPr wrap="square" lIns="38100" tIns="38100" rIns="38100" bIns="38100" anchor="ctr"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Avenir"/>
                <a:ea typeface="Avenir"/>
                <a:cs typeface="Avenir"/>
                <a:sym typeface="Avenir"/>
              </a:endParaRPr>
            </a:p>
          </p:txBody>
        </p:sp>
        <p:sp>
          <p:nvSpPr>
            <p:cNvPr id="680" name="Shape 680"/>
            <p:cNvSpPr/>
            <p:nvPr/>
          </p:nvSpPr>
          <p:spPr>
            <a:xfrm>
              <a:off x="5220912" y="5043151"/>
              <a:ext cx="138599" cy="138599"/>
            </a:xfrm>
            <a:custGeom>
              <a:avLst/>
              <a:gdLst/>
              <a:ahLst/>
              <a:cxnLst/>
              <a:rect l="0" t="0" r="0" b="0"/>
              <a:pathLst>
                <a:path w="120000" h="120000" extrusionOk="0">
                  <a:moveTo>
                    <a:pt x="550" y="68064"/>
                  </a:moveTo>
                  <a:cubicBezTo>
                    <a:pt x="-3898" y="35304"/>
                    <a:pt x="19062" y="5013"/>
                    <a:pt x="51879" y="568"/>
                  </a:cubicBezTo>
                  <a:cubicBezTo>
                    <a:pt x="84703" y="-3941"/>
                    <a:pt x="114935" y="19075"/>
                    <a:pt x="119443" y="51894"/>
                  </a:cubicBezTo>
                  <a:cubicBezTo>
                    <a:pt x="123892" y="84713"/>
                    <a:pt x="100931" y="114945"/>
                    <a:pt x="68049" y="119455"/>
                  </a:cubicBezTo>
                  <a:cubicBezTo>
                    <a:pt x="35290" y="123900"/>
                    <a:pt x="4999" y="100882"/>
                    <a:pt x="550" y="68064"/>
                  </a:cubicBezTo>
                  <a:close/>
                </a:path>
              </a:pathLst>
            </a:custGeom>
            <a:solidFill>
              <a:schemeClr val="lt1">
                <a:alpha val="10588"/>
              </a:schemeClr>
            </a:solidFill>
            <a:ln>
              <a:noFill/>
            </a:ln>
          </p:spPr>
          <p:txBody>
            <a:bodyPr wrap="square" lIns="38100" tIns="38100" rIns="38100" bIns="38100" anchor="ctr"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Avenir"/>
                <a:ea typeface="Avenir"/>
                <a:cs typeface="Avenir"/>
                <a:sym typeface="Avenir"/>
              </a:endParaRPr>
            </a:p>
          </p:txBody>
        </p:sp>
      </p:grpSp>
      <p:sp>
        <p:nvSpPr>
          <p:cNvPr id="681" name="Shape 681"/>
          <p:cNvSpPr txBox="1"/>
          <p:nvPr/>
        </p:nvSpPr>
        <p:spPr>
          <a:xfrm>
            <a:off x="375090" y="141018"/>
            <a:ext cx="10076501" cy="1268751"/>
          </a:xfrm>
          <a:prstGeom prst="rect">
            <a:avLst/>
          </a:prstGeom>
          <a:noFill/>
          <a:ln>
            <a:noFill/>
          </a:ln>
        </p:spPr>
        <p:txBody>
          <a:bodyPr wrap="square" lIns="91425" tIns="45700" rIns="91425" bIns="45700" anchor="b" anchorCtr="0">
            <a:noAutofit/>
          </a:bodyPr>
          <a:lstStyle/>
          <a:p>
            <a:pPr marL="0" marR="0" lvl="0" indent="0" algn="l" rtl="0">
              <a:lnSpc>
                <a:spcPct val="90000"/>
              </a:lnSpc>
              <a:spcBef>
                <a:spcPts val="0"/>
              </a:spcBef>
              <a:spcAft>
                <a:spcPts val="0"/>
              </a:spcAft>
              <a:buClr>
                <a:srgbClr val="FFFFFF"/>
              </a:buClr>
              <a:buSzPct val="25000"/>
              <a:buFont typeface="Helvetica Neue"/>
              <a:buNone/>
            </a:pPr>
            <a:r>
              <a:rPr lang="en-US" sz="5265" b="1" i="0" u="none" strike="noStrike" cap="none" dirty="0">
                <a:solidFill>
                  <a:srgbClr val="FFFFFF"/>
                </a:solidFill>
                <a:latin typeface="Helvetica Neue"/>
                <a:ea typeface="Helvetica Neue"/>
                <a:cs typeface="Helvetica Neue"/>
                <a:sym typeface="Helvetica Neue"/>
              </a:rPr>
              <a:t>Big Data </a:t>
            </a:r>
            <a:r>
              <a:rPr lang="en-US" sz="5265" b="0" i="0" u="none" strike="noStrike" cap="none" dirty="0" smtClean="0">
                <a:solidFill>
                  <a:srgbClr val="FFFFFF"/>
                </a:solidFill>
                <a:latin typeface="Helvetica Neue Light"/>
                <a:ea typeface="Helvetica Neue Light"/>
                <a:cs typeface="Helvetica Neue Light"/>
                <a:sym typeface="Helvetica Neue Light"/>
              </a:rPr>
              <a:t>coping </a:t>
            </a:r>
            <a:r>
              <a:rPr lang="en-US" sz="5265" b="0" i="0" u="none" strike="noStrike" cap="none" dirty="0">
                <a:solidFill>
                  <a:srgbClr val="FFFFFF"/>
                </a:solidFill>
                <a:latin typeface="Helvetica Neue Light"/>
                <a:ea typeface="Helvetica Neue Light"/>
                <a:cs typeface="Helvetica Neue Light"/>
                <a:sym typeface="Helvetica Neue Light"/>
              </a:rPr>
              <a:t>mechanisms</a:t>
            </a:r>
          </a:p>
        </p:txBody>
      </p:sp>
      <p:sp>
        <p:nvSpPr>
          <p:cNvPr id="682" name="Shape 682"/>
          <p:cNvSpPr/>
          <p:nvPr/>
        </p:nvSpPr>
        <p:spPr>
          <a:xfrm>
            <a:off x="2402489" y="1628792"/>
            <a:ext cx="8245096" cy="4031872"/>
          </a:xfrm>
          <a:prstGeom prst="rect">
            <a:avLst/>
          </a:prstGeom>
          <a:noFill/>
          <a:ln>
            <a:noFill/>
          </a:ln>
        </p:spPr>
        <p:txBody>
          <a:bodyPr wrap="square" lIns="91425" tIns="45700" rIns="91425" bIns="45700" anchor="t" anchorCtr="0">
            <a:noAutofit/>
          </a:bodyPr>
          <a:lstStyle/>
          <a:p>
            <a:pPr lvl="0">
              <a:buClr>
                <a:srgbClr val="A6E5D6"/>
              </a:buClr>
              <a:buSzPct val="25000"/>
            </a:pPr>
            <a:r>
              <a:rPr lang="en-US" sz="2800" b="1" i="0" u="none" strike="noStrike" cap="none" dirty="0" smtClean="0">
                <a:solidFill>
                  <a:schemeClr val="accent4">
                    <a:lumMod val="20000"/>
                    <a:lumOff val="80000"/>
                  </a:schemeClr>
                </a:solidFill>
                <a:latin typeface="Arial"/>
                <a:ea typeface="Arial"/>
                <a:cs typeface="Arial"/>
                <a:sym typeface="Arial"/>
              </a:rPr>
              <a:t>Sampling: </a:t>
            </a:r>
            <a:r>
              <a:rPr lang="en-US" sz="1800" dirty="0" smtClean="0">
                <a:solidFill>
                  <a:srgbClr val="FFFFFF"/>
                </a:solidFill>
              </a:rPr>
              <a:t>look at a sample of events and determine if pattern </a:t>
            </a:r>
            <a:r>
              <a:rPr lang="en-US" sz="1800" dirty="0" smtClean="0">
                <a:solidFill>
                  <a:srgbClr val="FFFFFF"/>
                </a:solidFill>
              </a:rPr>
              <a:t>looks</a:t>
            </a:r>
            <a:r>
              <a:rPr lang="en-US" sz="1800" dirty="0" smtClean="0">
                <a:solidFill>
                  <a:srgbClr val="FFFFFF"/>
                </a:solidFill>
              </a:rPr>
              <a:t> acceptable or normal</a:t>
            </a:r>
            <a:endParaRPr lang="en-US" sz="2800" b="1" i="0" u="none" strike="noStrike" cap="none" dirty="0" smtClean="0">
              <a:solidFill>
                <a:schemeClr val="accent4">
                  <a:lumMod val="20000"/>
                  <a:lumOff val="80000"/>
                </a:schemeClr>
              </a:solidFill>
              <a:latin typeface="Arial"/>
              <a:ea typeface="Arial"/>
              <a:cs typeface="Arial"/>
              <a:sym typeface="Arial"/>
            </a:endParaRPr>
          </a:p>
          <a:p>
            <a:pPr marL="0" marR="0" lvl="0" indent="0" algn="l" rtl="0">
              <a:lnSpc>
                <a:spcPct val="100000"/>
              </a:lnSpc>
              <a:spcBef>
                <a:spcPts val="0"/>
              </a:spcBef>
              <a:spcAft>
                <a:spcPts val="0"/>
              </a:spcAft>
              <a:buClr>
                <a:srgbClr val="A6E5D6"/>
              </a:buClr>
              <a:buSzPct val="25000"/>
              <a:buFont typeface="Arial"/>
              <a:buNone/>
            </a:pPr>
            <a:endParaRPr lang="en-US" sz="2800" b="1" dirty="0">
              <a:solidFill>
                <a:schemeClr val="accent4">
                  <a:lumMod val="20000"/>
                  <a:lumOff val="80000"/>
                </a:schemeClr>
              </a:solidFill>
            </a:endParaRPr>
          </a:p>
          <a:p>
            <a:pPr marL="0" marR="0" lvl="0" indent="0" algn="l" rtl="0">
              <a:lnSpc>
                <a:spcPct val="100000"/>
              </a:lnSpc>
              <a:spcBef>
                <a:spcPts val="0"/>
              </a:spcBef>
              <a:spcAft>
                <a:spcPts val="0"/>
              </a:spcAft>
              <a:buClr>
                <a:srgbClr val="A6E5D6"/>
              </a:buClr>
              <a:buSzPct val="25000"/>
              <a:buFont typeface="Arial"/>
              <a:buNone/>
            </a:pPr>
            <a:r>
              <a:rPr lang="en-US" sz="2800" b="1" i="0" u="none" strike="noStrike" cap="none" dirty="0" smtClean="0">
                <a:solidFill>
                  <a:schemeClr val="accent4">
                    <a:lumMod val="20000"/>
                    <a:lumOff val="80000"/>
                  </a:schemeClr>
                </a:solidFill>
                <a:latin typeface="Arial"/>
                <a:ea typeface="Arial"/>
                <a:cs typeface="Arial"/>
                <a:sym typeface="Arial"/>
              </a:rPr>
              <a:t>Data </a:t>
            </a:r>
            <a:r>
              <a:rPr lang="en-US" sz="2800" b="1" i="0" u="none" strike="noStrike" cap="none" dirty="0">
                <a:solidFill>
                  <a:schemeClr val="accent4">
                    <a:lumMod val="20000"/>
                    <a:lumOff val="80000"/>
                  </a:schemeClr>
                </a:solidFill>
                <a:latin typeface="Arial"/>
                <a:ea typeface="Arial"/>
                <a:cs typeface="Arial"/>
                <a:sym typeface="Arial"/>
              </a:rPr>
              <a:t>Science</a:t>
            </a:r>
            <a:r>
              <a:rPr lang="en-US" sz="2800" b="1" i="0" u="none" strike="noStrike" cap="none" dirty="0">
                <a:solidFill>
                  <a:srgbClr val="A6E5D6"/>
                </a:solidFill>
                <a:latin typeface="Arial"/>
                <a:ea typeface="Arial"/>
                <a:cs typeface="Arial"/>
                <a:sym typeface="Arial"/>
              </a:rPr>
              <a:t>:</a:t>
            </a:r>
            <a:r>
              <a:rPr lang="en-US" sz="2800" b="0" i="0" u="none" strike="noStrike" cap="none" dirty="0">
                <a:solidFill>
                  <a:srgbClr val="FFFFFF"/>
                </a:solidFill>
                <a:latin typeface="Arial"/>
                <a:ea typeface="Arial"/>
                <a:cs typeface="Arial"/>
                <a:sym typeface="Arial"/>
              </a:rPr>
              <a:t> </a:t>
            </a:r>
            <a:r>
              <a:rPr lang="en-US" sz="2000" b="0" i="0" u="none" strike="noStrike" cap="none" dirty="0">
                <a:solidFill>
                  <a:srgbClr val="FFFFFF"/>
                </a:solidFill>
                <a:latin typeface="Arial"/>
                <a:ea typeface="Arial"/>
                <a:cs typeface="Arial"/>
                <a:sym typeface="Arial"/>
              </a:rPr>
              <a:t>gathering, exploring, and modeling data </a:t>
            </a:r>
          </a:p>
          <a:p>
            <a:pPr marL="0" marR="0" lvl="0" indent="0" algn="l" rtl="0">
              <a:lnSpc>
                <a:spcPct val="100000"/>
              </a:lnSpc>
              <a:spcBef>
                <a:spcPts val="0"/>
              </a:spcBef>
              <a:spcAft>
                <a:spcPts val="0"/>
              </a:spcAft>
              <a:buClr>
                <a:srgbClr val="000000"/>
              </a:buClr>
              <a:buFont typeface="Arial"/>
              <a:buNone/>
            </a:pPr>
            <a:endParaRPr sz="2800" b="0" i="0" u="none" strike="noStrike" cap="none" dirty="0">
              <a:solidFill>
                <a:srgbClr val="FFFFFF"/>
              </a:solidFill>
              <a:latin typeface="Arial"/>
              <a:ea typeface="Arial"/>
              <a:cs typeface="Arial"/>
              <a:sym typeface="Arial"/>
            </a:endParaRPr>
          </a:p>
          <a:p>
            <a:pPr marL="0" marR="0" lvl="0" indent="0" algn="l" rtl="0">
              <a:lnSpc>
                <a:spcPct val="100000"/>
              </a:lnSpc>
              <a:spcBef>
                <a:spcPts val="0"/>
              </a:spcBef>
              <a:spcAft>
                <a:spcPts val="0"/>
              </a:spcAft>
              <a:buClr>
                <a:srgbClr val="A6E5D6"/>
              </a:buClr>
              <a:buSzPct val="25000"/>
              <a:buFont typeface="Arial"/>
              <a:buNone/>
            </a:pPr>
            <a:r>
              <a:rPr lang="en-US" sz="2800" b="1" i="0" u="none" strike="noStrike" cap="none" dirty="0">
                <a:solidFill>
                  <a:schemeClr val="accent4">
                    <a:lumMod val="20000"/>
                    <a:lumOff val="80000"/>
                  </a:schemeClr>
                </a:solidFill>
                <a:latin typeface="Arial"/>
                <a:ea typeface="Arial"/>
                <a:cs typeface="Arial"/>
                <a:sym typeface="Arial"/>
              </a:rPr>
              <a:t>Machine Learning</a:t>
            </a:r>
            <a:r>
              <a:rPr lang="en-US" sz="2800" b="1" i="0" u="none" strike="noStrike" cap="none" dirty="0">
                <a:solidFill>
                  <a:srgbClr val="A6E5D6"/>
                </a:solidFill>
                <a:latin typeface="Arial"/>
                <a:ea typeface="Arial"/>
                <a:cs typeface="Arial"/>
                <a:sym typeface="Arial"/>
              </a:rPr>
              <a:t>:</a:t>
            </a:r>
            <a:r>
              <a:rPr lang="en-US" sz="2800" b="0" i="0" u="none" strike="noStrike" cap="none" dirty="0">
                <a:solidFill>
                  <a:srgbClr val="FFFFFF"/>
                </a:solidFill>
                <a:latin typeface="Arial"/>
                <a:ea typeface="Arial"/>
                <a:cs typeface="Arial"/>
                <a:sym typeface="Arial"/>
              </a:rPr>
              <a:t> </a:t>
            </a:r>
            <a:r>
              <a:rPr lang="en-US" sz="2000" b="0" i="0" u="none" strike="noStrike" cap="none" dirty="0">
                <a:solidFill>
                  <a:srgbClr val="FFFFFF"/>
                </a:solidFill>
                <a:latin typeface="Arial"/>
                <a:ea typeface="Arial"/>
                <a:cs typeface="Arial"/>
                <a:sym typeface="Arial"/>
              </a:rPr>
              <a:t>techniques in computing science where a machine can learn from exposure to data in a supervised or unsupervised way</a:t>
            </a:r>
          </a:p>
          <a:p>
            <a:pPr marL="0" marR="0" lvl="0" indent="0" algn="l" rtl="0">
              <a:lnSpc>
                <a:spcPct val="100000"/>
              </a:lnSpc>
              <a:spcBef>
                <a:spcPts val="0"/>
              </a:spcBef>
              <a:spcAft>
                <a:spcPts val="0"/>
              </a:spcAft>
              <a:buClr>
                <a:srgbClr val="000000"/>
              </a:buClr>
              <a:buFont typeface="Arial"/>
              <a:buNone/>
            </a:pPr>
            <a:endParaRPr sz="2800" b="0" i="0" u="none" strike="noStrike" cap="none" dirty="0">
              <a:solidFill>
                <a:srgbClr val="FFFFFF"/>
              </a:solidFill>
              <a:latin typeface="Arial"/>
              <a:ea typeface="Arial"/>
              <a:cs typeface="Arial"/>
              <a:sym typeface="Arial"/>
            </a:endParaRPr>
          </a:p>
          <a:p>
            <a:pPr marL="0" marR="0" lvl="0" indent="0" algn="l" rtl="0">
              <a:lnSpc>
                <a:spcPct val="100000"/>
              </a:lnSpc>
              <a:spcBef>
                <a:spcPts val="0"/>
              </a:spcBef>
              <a:spcAft>
                <a:spcPts val="0"/>
              </a:spcAft>
              <a:buClr>
                <a:srgbClr val="A6E5D6"/>
              </a:buClr>
              <a:buSzPct val="25000"/>
              <a:buFont typeface="Arial"/>
              <a:buNone/>
            </a:pPr>
            <a:r>
              <a:rPr lang="en-US" sz="2800" b="1" i="0" u="none" strike="noStrike" cap="none" dirty="0">
                <a:solidFill>
                  <a:schemeClr val="accent4">
                    <a:lumMod val="20000"/>
                    <a:lumOff val="80000"/>
                  </a:schemeClr>
                </a:solidFill>
                <a:latin typeface="Arial"/>
                <a:ea typeface="Arial"/>
                <a:cs typeface="Arial"/>
                <a:sym typeface="Arial"/>
              </a:rPr>
              <a:t>Artificial Intelligence</a:t>
            </a:r>
            <a:r>
              <a:rPr lang="en-US" sz="2800" b="1" i="0" u="none" strike="noStrike" cap="none" dirty="0">
                <a:solidFill>
                  <a:srgbClr val="A6E5D6"/>
                </a:solidFill>
                <a:latin typeface="Arial"/>
                <a:ea typeface="Arial"/>
                <a:cs typeface="Arial"/>
                <a:sym typeface="Arial"/>
              </a:rPr>
              <a:t>:</a:t>
            </a:r>
            <a:r>
              <a:rPr lang="en-US" sz="2800" b="0" i="0" u="none" strike="noStrike" cap="none" dirty="0">
                <a:solidFill>
                  <a:srgbClr val="FFFFFF"/>
                </a:solidFill>
                <a:latin typeface="Arial"/>
                <a:ea typeface="Arial"/>
                <a:cs typeface="Arial"/>
                <a:sym typeface="Arial"/>
              </a:rPr>
              <a:t> </a:t>
            </a:r>
            <a:r>
              <a:rPr lang="en-US" sz="2000" b="0" i="0" u="none" strike="noStrike" cap="none" dirty="0">
                <a:solidFill>
                  <a:srgbClr val="FFFFFF"/>
                </a:solidFill>
                <a:latin typeface="Arial"/>
                <a:ea typeface="Arial"/>
                <a:cs typeface="Arial"/>
                <a:sym typeface="Arial"/>
              </a:rPr>
              <a:t>a field of computer science. Its goal is to enable the development of computers that are able to do things normally done by people -- in particular, things associated with people acting intelligently.</a:t>
            </a:r>
          </a:p>
        </p:txBody>
      </p:sp>
      <p:pic>
        <p:nvPicPr>
          <p:cNvPr id="683" name="Shape 683"/>
          <p:cNvPicPr preferRelativeResize="0"/>
          <p:nvPr/>
        </p:nvPicPr>
        <p:blipFill rotWithShape="1">
          <a:blip r:embed="rId3">
            <a:alphaModFix/>
          </a:blip>
          <a:srcRect/>
          <a:stretch/>
        </p:blipFill>
        <p:spPr>
          <a:xfrm>
            <a:off x="1238282" y="2675745"/>
            <a:ext cx="759418" cy="759418"/>
          </a:xfrm>
          <a:prstGeom prst="rect">
            <a:avLst/>
          </a:prstGeom>
          <a:noFill/>
          <a:ln>
            <a:noFill/>
          </a:ln>
        </p:spPr>
      </p:pic>
      <p:pic>
        <p:nvPicPr>
          <p:cNvPr id="684" name="Shape 684"/>
          <p:cNvPicPr preferRelativeResize="0"/>
          <p:nvPr/>
        </p:nvPicPr>
        <p:blipFill rotWithShape="1">
          <a:blip r:embed="rId4">
            <a:alphaModFix/>
          </a:blip>
          <a:srcRect/>
          <a:stretch/>
        </p:blipFill>
        <p:spPr>
          <a:xfrm>
            <a:off x="1231936" y="3823814"/>
            <a:ext cx="706466" cy="706466"/>
          </a:xfrm>
          <a:prstGeom prst="rect">
            <a:avLst/>
          </a:prstGeom>
          <a:noFill/>
          <a:ln>
            <a:noFill/>
          </a:ln>
        </p:spPr>
      </p:pic>
      <p:pic>
        <p:nvPicPr>
          <p:cNvPr id="685" name="Shape 685"/>
          <p:cNvPicPr preferRelativeResize="0"/>
          <p:nvPr/>
        </p:nvPicPr>
        <p:blipFill rotWithShape="1">
          <a:blip r:embed="rId5">
            <a:alphaModFix/>
          </a:blip>
          <a:srcRect/>
          <a:stretch/>
        </p:blipFill>
        <p:spPr>
          <a:xfrm>
            <a:off x="1136881" y="4956741"/>
            <a:ext cx="994476" cy="994476"/>
          </a:xfrm>
          <a:prstGeom prst="rect">
            <a:avLst/>
          </a:prstGeom>
          <a:noFill/>
          <a:ln>
            <a:noFill/>
          </a:ln>
        </p:spPr>
      </p:pic>
      <p:pic>
        <p:nvPicPr>
          <p:cNvPr id="3" name="Picture 2"/>
          <p:cNvPicPr>
            <a:picLocks noChangeAspect="1"/>
          </p:cNvPicPr>
          <p:nvPr/>
        </p:nvPicPr>
        <p:blipFill>
          <a:blip r:embed="rId6">
            <a:extLst>
              <a:ext uri="{BEBA8EAE-BF5A-486C-A8C5-ECC9F3942E4B}">
                <a14:imgProps xmlns:a14="http://schemas.microsoft.com/office/drawing/2010/main">
                  <a14:imgLayer r:embed="rId7">
                    <a14:imgEffect>
                      <a14:brightnessContrast bright="100000" contrast="40000"/>
                    </a14:imgEffect>
                  </a14:imgLayer>
                </a14:imgProps>
              </a:ext>
              <a:ext uri="{28A0092B-C50C-407E-A947-70E740481C1C}">
                <a14:useLocalDpi xmlns:a14="http://schemas.microsoft.com/office/drawing/2010/main" val="0"/>
              </a:ext>
            </a:extLst>
          </a:blip>
          <a:stretch>
            <a:fillRect/>
          </a:stretch>
        </p:blipFill>
        <p:spPr>
          <a:xfrm>
            <a:off x="1279972" y="1716880"/>
            <a:ext cx="746827" cy="746827"/>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 name="Shape 849"/>
          <p:cNvSpPr/>
          <p:nvPr/>
        </p:nvSpPr>
        <p:spPr>
          <a:xfrm>
            <a:off x="0" y="0"/>
            <a:ext cx="12192000" cy="6858000"/>
          </a:xfrm>
          <a:prstGeom prst="rect">
            <a:avLst/>
          </a:prstGeom>
          <a:gradFill>
            <a:gsLst>
              <a:gs pos="0">
                <a:srgbClr val="11B595"/>
              </a:gs>
              <a:gs pos="99000">
                <a:srgbClr val="31A2FF"/>
              </a:gs>
              <a:gs pos="100000">
                <a:srgbClr val="31A2FF"/>
              </a:gs>
            </a:gsLst>
            <a:lin ang="0" scaled="0"/>
          </a:gra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rgbClr val="FFFFFF"/>
              </a:solidFill>
              <a:latin typeface="Avenir"/>
              <a:ea typeface="Avenir"/>
              <a:cs typeface="Avenir"/>
              <a:sym typeface="Avenir"/>
            </a:endParaRPr>
          </a:p>
        </p:txBody>
      </p:sp>
      <p:grpSp>
        <p:nvGrpSpPr>
          <p:cNvPr id="17" name="Group 269"/>
          <p:cNvGrpSpPr/>
          <p:nvPr/>
        </p:nvGrpSpPr>
        <p:grpSpPr>
          <a:xfrm>
            <a:off x="289952" y="-49089"/>
            <a:ext cx="5151117" cy="7813643"/>
            <a:chOff x="0" y="0"/>
            <a:chExt cx="10302232" cy="15627283"/>
          </a:xfrm>
        </p:grpSpPr>
        <p:sp>
          <p:nvSpPr>
            <p:cNvPr id="18" name="Shape 158"/>
            <p:cNvSpPr>
              <a:spLocks/>
            </p:cNvSpPr>
            <p:nvPr/>
          </p:nvSpPr>
          <p:spPr>
            <a:xfrm>
              <a:off x="2824979" y="4724970"/>
              <a:ext cx="2026345" cy="1148939"/>
            </a:xfrm>
            <a:custGeom>
              <a:avLst/>
              <a:gdLst/>
              <a:ahLst/>
              <a:cxnLst>
                <a:cxn ang="0">
                  <a:pos x="wd2" y="hd2"/>
                </a:cxn>
                <a:cxn ang="5400000">
                  <a:pos x="wd2" y="hd2"/>
                </a:cxn>
                <a:cxn ang="10800000">
                  <a:pos x="wd2" y="hd2"/>
                </a:cxn>
                <a:cxn ang="16200000">
                  <a:pos x="wd2" y="hd2"/>
                </a:cxn>
              </a:cxnLst>
              <a:rect l="0" t="0" r="r" b="b"/>
              <a:pathLst>
                <a:path w="21600" h="21600" extrusionOk="0">
                  <a:moveTo>
                    <a:pt x="3394" y="260"/>
                  </a:moveTo>
                  <a:lnTo>
                    <a:pt x="220" y="21117"/>
                  </a:lnTo>
                  <a:lnTo>
                    <a:pt x="21076" y="2040"/>
                  </a:lnTo>
                  <a:cubicBezTo>
                    <a:pt x="21076" y="2040"/>
                    <a:pt x="3394" y="260"/>
                    <a:pt x="3394" y="260"/>
                  </a:cubicBezTo>
                  <a:close/>
                  <a:moveTo>
                    <a:pt x="0" y="21600"/>
                  </a:moveTo>
                  <a:lnTo>
                    <a:pt x="3287" y="0"/>
                  </a:lnTo>
                  <a:lnTo>
                    <a:pt x="3345" y="6"/>
                  </a:lnTo>
                  <a:lnTo>
                    <a:pt x="21600" y="1844"/>
                  </a:lnTo>
                  <a:cubicBezTo>
                    <a:pt x="21600" y="1844"/>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9" name="Shape 159"/>
            <p:cNvSpPr>
              <a:spLocks/>
            </p:cNvSpPr>
            <p:nvPr/>
          </p:nvSpPr>
          <p:spPr>
            <a:xfrm>
              <a:off x="6317350" y="7292888"/>
              <a:ext cx="1323681" cy="596836"/>
            </a:xfrm>
            <a:custGeom>
              <a:avLst/>
              <a:gdLst/>
              <a:ahLst/>
              <a:cxnLst>
                <a:cxn ang="0">
                  <a:pos x="wd2" y="hd2"/>
                </a:cxn>
                <a:cxn ang="5400000">
                  <a:pos x="wd2" y="hd2"/>
                </a:cxn>
                <a:cxn ang="10800000">
                  <a:pos x="wd2" y="hd2"/>
                </a:cxn>
                <a:cxn ang="16200000">
                  <a:pos x="wd2" y="hd2"/>
                </a:cxn>
              </a:cxnLst>
              <a:rect l="0" t="0" r="r" b="b"/>
              <a:pathLst>
                <a:path w="21600" h="21600" extrusionOk="0">
                  <a:moveTo>
                    <a:pt x="241" y="537"/>
                  </a:moveTo>
                  <a:lnTo>
                    <a:pt x="1090" y="20932"/>
                  </a:lnTo>
                  <a:lnTo>
                    <a:pt x="20636" y="5082"/>
                  </a:lnTo>
                  <a:cubicBezTo>
                    <a:pt x="20636" y="5082"/>
                    <a:pt x="241" y="537"/>
                    <a:pt x="241" y="537"/>
                  </a:cubicBezTo>
                  <a:close/>
                  <a:moveTo>
                    <a:pt x="900" y="21600"/>
                  </a:moveTo>
                  <a:lnTo>
                    <a:pt x="0" y="0"/>
                  </a:lnTo>
                  <a:lnTo>
                    <a:pt x="21600" y="4814"/>
                  </a:lnTo>
                  <a:cubicBezTo>
                    <a:pt x="21600" y="4814"/>
                    <a:pt x="900" y="21600"/>
                    <a:pt x="9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0" name="Shape 160"/>
            <p:cNvSpPr>
              <a:spLocks/>
            </p:cNvSpPr>
            <p:nvPr/>
          </p:nvSpPr>
          <p:spPr>
            <a:xfrm>
              <a:off x="1181512" y="4724970"/>
              <a:ext cx="1884206" cy="1147234"/>
            </a:xfrm>
            <a:custGeom>
              <a:avLst/>
              <a:gdLst/>
              <a:ahLst/>
              <a:cxnLst>
                <a:cxn ang="0">
                  <a:pos x="wd2" y="hd2"/>
                </a:cxn>
                <a:cxn ang="5400000">
                  <a:pos x="wd2" y="hd2"/>
                </a:cxn>
                <a:cxn ang="10800000">
                  <a:pos x="wd2" y="hd2"/>
                </a:cxn>
                <a:cxn ang="16200000">
                  <a:pos x="wd2" y="hd2"/>
                </a:cxn>
              </a:cxnLst>
              <a:rect l="0" t="0" r="r" b="b"/>
              <a:pathLst>
                <a:path w="21600" h="21600" extrusionOk="0">
                  <a:moveTo>
                    <a:pt x="471" y="7018"/>
                  </a:moveTo>
                  <a:lnTo>
                    <a:pt x="17971" y="21241"/>
                  </a:lnTo>
                  <a:lnTo>
                    <a:pt x="21390" y="321"/>
                  </a:lnTo>
                  <a:cubicBezTo>
                    <a:pt x="21390" y="321"/>
                    <a:pt x="471" y="7018"/>
                    <a:pt x="471" y="7018"/>
                  </a:cubicBezTo>
                  <a:close/>
                  <a:moveTo>
                    <a:pt x="18070" y="21600"/>
                  </a:moveTo>
                  <a:lnTo>
                    <a:pt x="17987" y="21532"/>
                  </a:lnTo>
                  <a:lnTo>
                    <a:pt x="0" y="6912"/>
                  </a:lnTo>
                  <a:lnTo>
                    <a:pt x="21600" y="0"/>
                  </a:lnTo>
                  <a:cubicBezTo>
                    <a:pt x="21600" y="0"/>
                    <a:pt x="18070" y="21600"/>
                    <a:pt x="1807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1" name="Shape 161"/>
            <p:cNvSpPr>
              <a:spLocks/>
            </p:cNvSpPr>
            <p:nvPr/>
          </p:nvSpPr>
          <p:spPr>
            <a:xfrm>
              <a:off x="51627" y="5033119"/>
              <a:ext cx="2747828" cy="2272608"/>
            </a:xfrm>
            <a:custGeom>
              <a:avLst/>
              <a:gdLst/>
              <a:ahLst/>
              <a:cxnLst>
                <a:cxn ang="0">
                  <a:pos x="wd2" y="hd2"/>
                </a:cxn>
                <a:cxn ang="5400000">
                  <a:pos x="wd2" y="hd2"/>
                </a:cxn>
                <a:cxn ang="10800000">
                  <a:pos x="wd2" y="hd2"/>
                </a:cxn>
                <a:cxn ang="16200000">
                  <a:pos x="wd2" y="hd2"/>
                </a:cxn>
              </a:cxnLst>
              <a:rect l="0" t="0" r="r" b="b"/>
              <a:pathLst>
                <a:path w="21600" h="21600" extrusionOk="0">
                  <a:moveTo>
                    <a:pt x="9314" y="168"/>
                  </a:moveTo>
                  <a:lnTo>
                    <a:pt x="250" y="21292"/>
                  </a:lnTo>
                  <a:lnTo>
                    <a:pt x="21373" y="7384"/>
                  </a:lnTo>
                  <a:cubicBezTo>
                    <a:pt x="21373" y="7384"/>
                    <a:pt x="9314" y="168"/>
                    <a:pt x="9314" y="168"/>
                  </a:cubicBezTo>
                  <a:close/>
                  <a:moveTo>
                    <a:pt x="0" y="21600"/>
                  </a:moveTo>
                  <a:lnTo>
                    <a:pt x="9269" y="0"/>
                  </a:lnTo>
                  <a:lnTo>
                    <a:pt x="9314" y="27"/>
                  </a:lnTo>
                  <a:lnTo>
                    <a:pt x="21600" y="7378"/>
                  </a:lnTo>
                  <a:cubicBezTo>
                    <a:pt x="21600" y="7378"/>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2" name="Shape 162"/>
            <p:cNvSpPr>
              <a:spLocks/>
            </p:cNvSpPr>
            <p:nvPr/>
          </p:nvSpPr>
          <p:spPr>
            <a:xfrm>
              <a:off x="770645" y="4724970"/>
              <a:ext cx="2320557" cy="375061"/>
            </a:xfrm>
            <a:custGeom>
              <a:avLst/>
              <a:gdLst/>
              <a:ahLst/>
              <a:cxnLst>
                <a:cxn ang="0">
                  <a:pos x="wd2" y="hd2"/>
                </a:cxn>
                <a:cxn ang="5400000">
                  <a:pos x="wd2" y="hd2"/>
                </a:cxn>
                <a:cxn ang="10800000">
                  <a:pos x="wd2" y="hd2"/>
                </a:cxn>
                <a:cxn ang="16200000">
                  <a:pos x="wd2" y="hd2"/>
                </a:cxn>
              </a:cxnLst>
              <a:rect l="0" t="0" r="r" b="b"/>
              <a:pathLst>
                <a:path w="21600" h="21600" extrusionOk="0">
                  <a:moveTo>
                    <a:pt x="417" y="6199"/>
                  </a:moveTo>
                  <a:lnTo>
                    <a:pt x="4338" y="20791"/>
                  </a:lnTo>
                  <a:lnTo>
                    <a:pt x="20774" y="976"/>
                  </a:lnTo>
                  <a:cubicBezTo>
                    <a:pt x="20774" y="976"/>
                    <a:pt x="417" y="6199"/>
                    <a:pt x="417" y="6199"/>
                  </a:cubicBezTo>
                  <a:close/>
                  <a:moveTo>
                    <a:pt x="4315" y="21600"/>
                  </a:moveTo>
                  <a:lnTo>
                    <a:pt x="0" y="5540"/>
                  </a:lnTo>
                  <a:lnTo>
                    <a:pt x="21586" y="0"/>
                  </a:lnTo>
                  <a:lnTo>
                    <a:pt x="21600" y="757"/>
                  </a:lnTo>
                  <a:cubicBezTo>
                    <a:pt x="21600" y="757"/>
                    <a:pt x="4315" y="21600"/>
                    <a:pt x="4315"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3" name="Shape 163"/>
            <p:cNvSpPr>
              <a:spLocks/>
            </p:cNvSpPr>
            <p:nvPr/>
          </p:nvSpPr>
          <p:spPr>
            <a:xfrm>
              <a:off x="3235847" y="7498322"/>
              <a:ext cx="3230566" cy="2272003"/>
            </a:xfrm>
            <a:custGeom>
              <a:avLst/>
              <a:gdLst/>
              <a:ahLst/>
              <a:cxnLst>
                <a:cxn ang="0">
                  <a:pos x="wd2" y="hd2"/>
                </a:cxn>
                <a:cxn ang="5400000">
                  <a:pos x="wd2" y="hd2"/>
                </a:cxn>
                <a:cxn ang="10800000">
                  <a:pos x="wd2" y="hd2"/>
                </a:cxn>
                <a:cxn ang="16200000">
                  <a:pos x="wd2" y="hd2"/>
                </a:cxn>
              </a:cxnLst>
              <a:rect l="0" t="0" r="r" b="b"/>
              <a:pathLst>
                <a:path w="21600" h="21600" extrusionOk="0">
                  <a:moveTo>
                    <a:pt x="100" y="146"/>
                  </a:moveTo>
                  <a:lnTo>
                    <a:pt x="1630" y="21386"/>
                  </a:lnTo>
                  <a:lnTo>
                    <a:pt x="21340" y="4032"/>
                  </a:lnTo>
                  <a:cubicBezTo>
                    <a:pt x="21340" y="4032"/>
                    <a:pt x="100" y="146"/>
                    <a:pt x="100" y="146"/>
                  </a:cubicBezTo>
                  <a:close/>
                  <a:moveTo>
                    <a:pt x="1556" y="21600"/>
                  </a:moveTo>
                  <a:lnTo>
                    <a:pt x="0" y="0"/>
                  </a:lnTo>
                  <a:lnTo>
                    <a:pt x="55" y="10"/>
                  </a:lnTo>
                  <a:lnTo>
                    <a:pt x="21600" y="3952"/>
                  </a:lnTo>
                  <a:cubicBezTo>
                    <a:pt x="21600" y="3952"/>
                    <a:pt x="1556" y="21600"/>
                    <a:pt x="1556"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4" name="Shape 164"/>
            <p:cNvSpPr>
              <a:spLocks/>
            </p:cNvSpPr>
            <p:nvPr/>
          </p:nvSpPr>
          <p:spPr>
            <a:xfrm>
              <a:off x="51627" y="5854852"/>
              <a:ext cx="3153980" cy="1680981"/>
            </a:xfrm>
            <a:custGeom>
              <a:avLst/>
              <a:gdLst/>
              <a:ahLst/>
              <a:cxnLst>
                <a:cxn ang="0">
                  <a:pos x="wd2" y="hd2"/>
                </a:cxn>
                <a:cxn ang="5400000">
                  <a:pos x="wd2" y="hd2"/>
                </a:cxn>
                <a:cxn ang="10800000">
                  <a:pos x="wd2" y="hd2"/>
                </a:cxn>
                <a:cxn ang="16200000">
                  <a:pos x="wd2" y="hd2"/>
                </a:cxn>
              </a:cxnLst>
              <a:rect l="0" t="0" r="r" b="b"/>
              <a:pathLst>
                <a:path w="21600" h="21600" extrusionOk="0">
                  <a:moveTo>
                    <a:pt x="323" y="19076"/>
                  </a:moveTo>
                  <a:lnTo>
                    <a:pt x="21482" y="21416"/>
                  </a:lnTo>
                  <a:lnTo>
                    <a:pt x="18742" y="256"/>
                  </a:lnTo>
                  <a:cubicBezTo>
                    <a:pt x="18742" y="256"/>
                    <a:pt x="323" y="19076"/>
                    <a:pt x="323" y="19076"/>
                  </a:cubicBezTo>
                  <a:close/>
                  <a:moveTo>
                    <a:pt x="21600" y="21600"/>
                  </a:moveTo>
                  <a:lnTo>
                    <a:pt x="0" y="19212"/>
                  </a:lnTo>
                  <a:lnTo>
                    <a:pt x="18803" y="0"/>
                  </a:lnTo>
                  <a:cubicBezTo>
                    <a:pt x="18803"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5" name="Shape 165"/>
            <p:cNvSpPr>
              <a:spLocks/>
            </p:cNvSpPr>
            <p:nvPr/>
          </p:nvSpPr>
          <p:spPr>
            <a:xfrm>
              <a:off x="51627" y="7292888"/>
              <a:ext cx="3148659" cy="2146822"/>
            </a:xfrm>
            <a:custGeom>
              <a:avLst/>
              <a:gdLst/>
              <a:ahLst/>
              <a:cxnLst>
                <a:cxn ang="0">
                  <a:pos x="wd2" y="hd2"/>
                </a:cxn>
                <a:cxn ang="5400000">
                  <a:pos x="wd2" y="hd2"/>
                </a:cxn>
                <a:cxn ang="10800000">
                  <a:pos x="wd2" y="hd2"/>
                </a:cxn>
                <a:cxn ang="16200000">
                  <a:pos x="wd2" y="hd2"/>
                </a:cxn>
              </a:cxnLst>
              <a:rect l="0" t="0" r="r" b="b"/>
              <a:pathLst>
                <a:path w="21600" h="21600" extrusionOk="0">
                  <a:moveTo>
                    <a:pt x="169" y="148"/>
                  </a:moveTo>
                  <a:lnTo>
                    <a:pt x="9047" y="21380"/>
                  </a:lnTo>
                  <a:lnTo>
                    <a:pt x="21401" y="1984"/>
                  </a:lnTo>
                  <a:cubicBezTo>
                    <a:pt x="21401" y="1984"/>
                    <a:pt x="169" y="148"/>
                    <a:pt x="169" y="148"/>
                  </a:cubicBezTo>
                  <a:close/>
                  <a:moveTo>
                    <a:pt x="9031" y="21600"/>
                  </a:moveTo>
                  <a:lnTo>
                    <a:pt x="9000" y="21524"/>
                  </a:lnTo>
                  <a:lnTo>
                    <a:pt x="0" y="0"/>
                  </a:lnTo>
                  <a:lnTo>
                    <a:pt x="87" y="8"/>
                  </a:lnTo>
                  <a:lnTo>
                    <a:pt x="21600" y="1867"/>
                  </a:lnTo>
                  <a:lnTo>
                    <a:pt x="21534" y="1971"/>
                  </a:lnTo>
                  <a:cubicBezTo>
                    <a:pt x="21534" y="1971"/>
                    <a:pt x="9031" y="21600"/>
                    <a:pt x="9031"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6" name="Shape 166"/>
            <p:cNvSpPr>
              <a:spLocks/>
            </p:cNvSpPr>
            <p:nvPr/>
          </p:nvSpPr>
          <p:spPr>
            <a:xfrm>
              <a:off x="6009199" y="6779305"/>
              <a:ext cx="1648882" cy="721422"/>
            </a:xfrm>
            <a:custGeom>
              <a:avLst/>
              <a:gdLst/>
              <a:ahLst/>
              <a:cxnLst>
                <a:cxn ang="0">
                  <a:pos x="wd2" y="hd2"/>
                </a:cxn>
                <a:cxn ang="5400000">
                  <a:pos x="wd2" y="hd2"/>
                </a:cxn>
                <a:cxn ang="10800000">
                  <a:pos x="wd2" y="hd2"/>
                </a:cxn>
                <a:cxn ang="16200000">
                  <a:pos x="wd2" y="hd2"/>
                </a:cxn>
              </a:cxnLst>
              <a:rect l="0" t="0" r="r" b="b"/>
              <a:pathLst>
                <a:path w="21600" h="21600" extrusionOk="0">
                  <a:moveTo>
                    <a:pt x="4256" y="17218"/>
                  </a:moveTo>
                  <a:lnTo>
                    <a:pt x="20517" y="20954"/>
                  </a:lnTo>
                  <a:lnTo>
                    <a:pt x="392" y="826"/>
                  </a:lnTo>
                  <a:cubicBezTo>
                    <a:pt x="392" y="826"/>
                    <a:pt x="4256" y="17218"/>
                    <a:pt x="4256" y="17218"/>
                  </a:cubicBezTo>
                  <a:close/>
                  <a:moveTo>
                    <a:pt x="21600" y="21600"/>
                  </a:moveTo>
                  <a:lnTo>
                    <a:pt x="4147" y="17594"/>
                  </a:lnTo>
                  <a:lnTo>
                    <a:pt x="0" y="0"/>
                  </a:lnTo>
                  <a:cubicBezTo>
                    <a:pt x="0"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7" name="Shape 167"/>
            <p:cNvSpPr>
              <a:spLocks/>
            </p:cNvSpPr>
            <p:nvPr/>
          </p:nvSpPr>
          <p:spPr>
            <a:xfrm>
              <a:off x="6009199" y="4519536"/>
              <a:ext cx="1881699" cy="2895123"/>
            </a:xfrm>
            <a:custGeom>
              <a:avLst/>
              <a:gdLst/>
              <a:ahLst/>
              <a:cxnLst>
                <a:cxn ang="0">
                  <a:pos x="wd2" y="hd2"/>
                </a:cxn>
                <a:cxn ang="5400000">
                  <a:pos x="wd2" y="hd2"/>
                </a:cxn>
                <a:cxn ang="10800000">
                  <a:pos x="wd2" y="hd2"/>
                </a:cxn>
                <a:cxn ang="16200000">
                  <a:pos x="wd2" y="hd2"/>
                </a:cxn>
              </a:cxnLst>
              <a:rect l="0" t="0" r="r" b="b"/>
              <a:pathLst>
                <a:path w="21600" h="21600" extrusionOk="0">
                  <a:moveTo>
                    <a:pt x="251" y="16310"/>
                  </a:moveTo>
                  <a:lnTo>
                    <a:pt x="18340" y="21454"/>
                  </a:lnTo>
                  <a:lnTo>
                    <a:pt x="21403" y="301"/>
                  </a:lnTo>
                  <a:cubicBezTo>
                    <a:pt x="21403" y="301"/>
                    <a:pt x="251" y="16310"/>
                    <a:pt x="251" y="16310"/>
                  </a:cubicBezTo>
                  <a:close/>
                  <a:moveTo>
                    <a:pt x="18472" y="21600"/>
                  </a:moveTo>
                  <a:lnTo>
                    <a:pt x="18376" y="21573"/>
                  </a:lnTo>
                  <a:lnTo>
                    <a:pt x="0" y="16346"/>
                  </a:lnTo>
                  <a:lnTo>
                    <a:pt x="67" y="16295"/>
                  </a:lnTo>
                  <a:lnTo>
                    <a:pt x="21600" y="0"/>
                  </a:lnTo>
                  <a:cubicBezTo>
                    <a:pt x="21600" y="0"/>
                    <a:pt x="18472" y="21600"/>
                    <a:pt x="18472"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8" name="Shape 168"/>
            <p:cNvSpPr>
              <a:spLocks/>
            </p:cNvSpPr>
            <p:nvPr/>
          </p:nvSpPr>
          <p:spPr>
            <a:xfrm>
              <a:off x="4776598" y="4622251"/>
              <a:ext cx="3146399" cy="2187149"/>
            </a:xfrm>
            <a:custGeom>
              <a:avLst/>
              <a:gdLst/>
              <a:ahLst/>
              <a:cxnLst>
                <a:cxn ang="0">
                  <a:pos x="wd2" y="hd2"/>
                </a:cxn>
                <a:cxn ang="5400000">
                  <a:pos x="wd2" y="hd2"/>
                </a:cxn>
                <a:cxn ang="10800000">
                  <a:pos x="wd2" y="hd2"/>
                </a:cxn>
                <a:cxn ang="16200000">
                  <a:pos x="wd2" y="hd2"/>
                </a:cxn>
              </a:cxnLst>
              <a:rect l="0" t="0" r="r" b="b"/>
              <a:pathLst>
                <a:path w="21600" h="21600" extrusionOk="0">
                  <a:moveTo>
                    <a:pt x="161" y="2181"/>
                  </a:moveTo>
                  <a:lnTo>
                    <a:pt x="8715" y="21380"/>
                  </a:lnTo>
                  <a:lnTo>
                    <a:pt x="21389" y="153"/>
                  </a:lnTo>
                  <a:cubicBezTo>
                    <a:pt x="21389" y="153"/>
                    <a:pt x="161" y="2181"/>
                    <a:pt x="161" y="2181"/>
                  </a:cubicBezTo>
                  <a:close/>
                  <a:moveTo>
                    <a:pt x="8705" y="21600"/>
                  </a:moveTo>
                  <a:lnTo>
                    <a:pt x="0" y="2065"/>
                  </a:lnTo>
                  <a:lnTo>
                    <a:pt x="21600" y="0"/>
                  </a:lnTo>
                  <a:cubicBezTo>
                    <a:pt x="21600" y="0"/>
                    <a:pt x="8705" y="21600"/>
                    <a:pt x="8705"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9" name="Shape 169"/>
            <p:cNvSpPr>
              <a:spLocks/>
            </p:cNvSpPr>
            <p:nvPr/>
          </p:nvSpPr>
          <p:spPr>
            <a:xfrm>
              <a:off x="976079" y="9758089"/>
              <a:ext cx="2493039" cy="2187148"/>
            </a:xfrm>
            <a:custGeom>
              <a:avLst/>
              <a:gdLst/>
              <a:ahLst/>
              <a:cxnLst>
                <a:cxn ang="0">
                  <a:pos x="wd2" y="hd2"/>
                </a:cxn>
                <a:cxn ang="5400000">
                  <a:pos x="wd2" y="hd2"/>
                </a:cxn>
                <a:cxn ang="10800000">
                  <a:pos x="wd2" y="hd2"/>
                </a:cxn>
                <a:cxn ang="16200000">
                  <a:pos x="wd2" y="hd2"/>
                </a:cxn>
              </a:cxnLst>
              <a:rect l="0" t="0" r="r" b="b"/>
              <a:pathLst>
                <a:path w="21600" h="21600" extrusionOk="0">
                  <a:moveTo>
                    <a:pt x="299" y="19962"/>
                  </a:moveTo>
                  <a:lnTo>
                    <a:pt x="19412" y="21460"/>
                  </a:lnTo>
                  <a:lnTo>
                    <a:pt x="21455" y="304"/>
                  </a:lnTo>
                  <a:cubicBezTo>
                    <a:pt x="21455" y="304"/>
                    <a:pt x="299" y="19962"/>
                    <a:pt x="299" y="19962"/>
                  </a:cubicBezTo>
                  <a:close/>
                  <a:moveTo>
                    <a:pt x="19515" y="21600"/>
                  </a:moveTo>
                  <a:lnTo>
                    <a:pt x="19460" y="21595"/>
                  </a:lnTo>
                  <a:lnTo>
                    <a:pt x="0" y="20071"/>
                  </a:lnTo>
                  <a:lnTo>
                    <a:pt x="21600" y="0"/>
                  </a:lnTo>
                  <a:cubicBezTo>
                    <a:pt x="21600" y="0"/>
                    <a:pt x="19515" y="21600"/>
                    <a:pt x="19515"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30" name="Shape 170"/>
            <p:cNvSpPr>
              <a:spLocks/>
            </p:cNvSpPr>
            <p:nvPr/>
          </p:nvSpPr>
          <p:spPr>
            <a:xfrm>
              <a:off x="873362" y="11709704"/>
              <a:ext cx="2292874" cy="641282"/>
            </a:xfrm>
            <a:custGeom>
              <a:avLst/>
              <a:gdLst/>
              <a:ahLst/>
              <a:cxnLst>
                <a:cxn ang="0">
                  <a:pos x="wd2" y="hd2"/>
                </a:cxn>
                <a:cxn ang="5400000">
                  <a:pos x="wd2" y="hd2"/>
                </a:cxn>
                <a:cxn ang="10800000">
                  <a:pos x="wd2" y="hd2"/>
                </a:cxn>
                <a:cxn ang="16200000">
                  <a:pos x="wd2" y="hd2"/>
                </a:cxn>
              </a:cxnLst>
              <a:rect l="0" t="0" r="r" b="b"/>
              <a:pathLst>
                <a:path w="21600" h="21600" extrusionOk="0">
                  <a:moveTo>
                    <a:pt x="936" y="676"/>
                  </a:moveTo>
                  <a:lnTo>
                    <a:pt x="17510" y="21080"/>
                  </a:lnTo>
                  <a:lnTo>
                    <a:pt x="21337" y="5693"/>
                  </a:lnTo>
                  <a:cubicBezTo>
                    <a:pt x="21337" y="5693"/>
                    <a:pt x="936" y="676"/>
                    <a:pt x="936" y="676"/>
                  </a:cubicBezTo>
                  <a:close/>
                  <a:moveTo>
                    <a:pt x="17548" y="21600"/>
                  </a:moveTo>
                  <a:lnTo>
                    <a:pt x="17508" y="21553"/>
                  </a:lnTo>
                  <a:lnTo>
                    <a:pt x="0" y="0"/>
                  </a:lnTo>
                  <a:lnTo>
                    <a:pt x="21600" y="5308"/>
                  </a:lnTo>
                  <a:cubicBezTo>
                    <a:pt x="21600" y="5308"/>
                    <a:pt x="17548" y="21600"/>
                    <a:pt x="17548"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31" name="Shape 171"/>
            <p:cNvSpPr>
              <a:spLocks/>
            </p:cNvSpPr>
            <p:nvPr/>
          </p:nvSpPr>
          <p:spPr>
            <a:xfrm>
              <a:off x="8166250" y="13353175"/>
              <a:ext cx="1265605" cy="1334620"/>
            </a:xfrm>
            <a:custGeom>
              <a:avLst/>
              <a:gdLst/>
              <a:ahLst/>
              <a:cxnLst>
                <a:cxn ang="0">
                  <a:pos x="wd2" y="hd2"/>
                </a:cxn>
                <a:cxn ang="5400000">
                  <a:pos x="wd2" y="hd2"/>
                </a:cxn>
                <a:cxn ang="10800000">
                  <a:pos x="wd2" y="hd2"/>
                </a:cxn>
                <a:cxn ang="16200000">
                  <a:pos x="wd2" y="hd2"/>
                </a:cxn>
              </a:cxnLst>
              <a:rect l="0" t="0" r="r" b="b"/>
              <a:pathLst>
                <a:path w="21600" h="21600" extrusionOk="0">
                  <a:moveTo>
                    <a:pt x="356" y="9695"/>
                  </a:moveTo>
                  <a:lnTo>
                    <a:pt x="10075" y="21204"/>
                  </a:lnTo>
                  <a:lnTo>
                    <a:pt x="21102" y="459"/>
                  </a:lnTo>
                  <a:cubicBezTo>
                    <a:pt x="21102" y="459"/>
                    <a:pt x="356" y="9695"/>
                    <a:pt x="356" y="9695"/>
                  </a:cubicBezTo>
                  <a:close/>
                  <a:moveTo>
                    <a:pt x="10118" y="21600"/>
                  </a:moveTo>
                  <a:lnTo>
                    <a:pt x="0" y="9616"/>
                  </a:lnTo>
                  <a:lnTo>
                    <a:pt x="130" y="9559"/>
                  </a:lnTo>
                  <a:lnTo>
                    <a:pt x="21600" y="0"/>
                  </a:lnTo>
                  <a:cubicBezTo>
                    <a:pt x="21600" y="0"/>
                    <a:pt x="10118" y="21600"/>
                    <a:pt x="10118"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32" name="Shape 172"/>
            <p:cNvSpPr>
              <a:spLocks/>
            </p:cNvSpPr>
            <p:nvPr/>
          </p:nvSpPr>
          <p:spPr>
            <a:xfrm>
              <a:off x="7036365" y="13250456"/>
              <a:ext cx="2498904" cy="634153"/>
            </a:xfrm>
            <a:custGeom>
              <a:avLst/>
              <a:gdLst/>
              <a:ahLst/>
              <a:cxnLst>
                <a:cxn ang="0">
                  <a:pos x="wd2" y="hd2"/>
                </a:cxn>
                <a:cxn ang="5400000">
                  <a:pos x="wd2" y="hd2"/>
                </a:cxn>
                <a:cxn ang="10800000">
                  <a:pos x="wd2" y="hd2"/>
                </a:cxn>
                <a:cxn ang="16200000">
                  <a:pos x="wd2" y="hd2"/>
                </a:cxn>
              </a:cxnLst>
              <a:rect l="0" t="0" r="r" b="b"/>
              <a:pathLst>
                <a:path w="21600" h="21600" extrusionOk="0">
                  <a:moveTo>
                    <a:pt x="488" y="485"/>
                  </a:moveTo>
                  <a:lnTo>
                    <a:pt x="10629" y="21098"/>
                  </a:lnTo>
                  <a:lnTo>
                    <a:pt x="21101" y="1722"/>
                  </a:lnTo>
                  <a:cubicBezTo>
                    <a:pt x="21101" y="1722"/>
                    <a:pt x="488" y="485"/>
                    <a:pt x="488" y="485"/>
                  </a:cubicBezTo>
                  <a:close/>
                  <a:moveTo>
                    <a:pt x="10626" y="21600"/>
                  </a:moveTo>
                  <a:lnTo>
                    <a:pt x="10601" y="21552"/>
                  </a:lnTo>
                  <a:lnTo>
                    <a:pt x="0" y="0"/>
                  </a:lnTo>
                  <a:lnTo>
                    <a:pt x="21600" y="1298"/>
                  </a:lnTo>
                  <a:cubicBezTo>
                    <a:pt x="21600" y="1298"/>
                    <a:pt x="10626" y="21600"/>
                    <a:pt x="10626"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33" name="Shape 173"/>
            <p:cNvSpPr>
              <a:spLocks/>
            </p:cNvSpPr>
            <p:nvPr/>
          </p:nvSpPr>
          <p:spPr>
            <a:xfrm>
              <a:off x="8063534" y="2465201"/>
              <a:ext cx="2171494" cy="2222452"/>
            </a:xfrm>
            <a:custGeom>
              <a:avLst/>
              <a:gdLst/>
              <a:ahLst/>
              <a:cxnLst>
                <a:cxn ang="0">
                  <a:pos x="wd2" y="hd2"/>
                </a:cxn>
                <a:cxn ang="5400000">
                  <a:pos x="wd2" y="hd2"/>
                </a:cxn>
                <a:cxn ang="10800000">
                  <a:pos x="wd2" y="hd2"/>
                </a:cxn>
                <a:cxn ang="16200000">
                  <a:pos x="wd2" y="hd2"/>
                </a:cxn>
              </a:cxnLst>
              <a:rect l="0" t="0" r="r" b="b"/>
              <a:pathLst>
                <a:path w="21600" h="21600" extrusionOk="0">
                  <a:moveTo>
                    <a:pt x="155" y="152"/>
                  </a:moveTo>
                  <a:lnTo>
                    <a:pt x="3106" y="21321"/>
                  </a:lnTo>
                  <a:lnTo>
                    <a:pt x="21324" y="3196"/>
                  </a:lnTo>
                  <a:cubicBezTo>
                    <a:pt x="21324" y="3196"/>
                    <a:pt x="155" y="152"/>
                    <a:pt x="155" y="152"/>
                  </a:cubicBezTo>
                  <a:close/>
                  <a:moveTo>
                    <a:pt x="3011" y="21600"/>
                  </a:moveTo>
                  <a:lnTo>
                    <a:pt x="0" y="0"/>
                  </a:lnTo>
                  <a:lnTo>
                    <a:pt x="21600" y="3105"/>
                  </a:lnTo>
                  <a:cubicBezTo>
                    <a:pt x="21600" y="3105"/>
                    <a:pt x="3011" y="21600"/>
                    <a:pt x="3011"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34" name="Shape 174"/>
            <p:cNvSpPr>
              <a:spLocks/>
            </p:cNvSpPr>
            <p:nvPr/>
          </p:nvSpPr>
          <p:spPr>
            <a:xfrm>
              <a:off x="7652664" y="4622251"/>
              <a:ext cx="2649569" cy="2802648"/>
            </a:xfrm>
            <a:custGeom>
              <a:avLst/>
              <a:gdLst/>
              <a:ahLst/>
              <a:cxnLst>
                <a:cxn ang="0">
                  <a:pos x="wd2" y="hd2"/>
                </a:cxn>
                <a:cxn ang="5400000">
                  <a:pos x="wd2" y="hd2"/>
                </a:cxn>
                <a:cxn ang="10800000">
                  <a:pos x="wd2" y="hd2"/>
                </a:cxn>
                <a:cxn ang="16200000">
                  <a:pos x="wd2" y="hd2"/>
                </a:cxn>
              </a:cxnLst>
              <a:rect l="0" t="0" r="r" b="b"/>
              <a:pathLst>
                <a:path w="21600" h="21600" extrusionOk="0">
                  <a:moveTo>
                    <a:pt x="6320" y="230"/>
                  </a:moveTo>
                  <a:lnTo>
                    <a:pt x="146" y="21483"/>
                  </a:lnTo>
                  <a:lnTo>
                    <a:pt x="21400" y="19411"/>
                  </a:lnTo>
                  <a:cubicBezTo>
                    <a:pt x="21400" y="19411"/>
                    <a:pt x="6320" y="230"/>
                    <a:pt x="6320" y="230"/>
                  </a:cubicBezTo>
                  <a:close/>
                  <a:moveTo>
                    <a:pt x="0" y="21600"/>
                  </a:moveTo>
                  <a:lnTo>
                    <a:pt x="21" y="21529"/>
                  </a:lnTo>
                  <a:lnTo>
                    <a:pt x="6275" y="0"/>
                  </a:lnTo>
                  <a:lnTo>
                    <a:pt x="21600" y="19495"/>
                  </a:lnTo>
                  <a:lnTo>
                    <a:pt x="21505" y="19504"/>
                  </a:lnTo>
                  <a:cubicBezTo>
                    <a:pt x="21505" y="19504"/>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35" name="Shape 175"/>
            <p:cNvSpPr>
              <a:spLocks/>
            </p:cNvSpPr>
            <p:nvPr/>
          </p:nvSpPr>
          <p:spPr>
            <a:xfrm>
              <a:off x="7858098" y="2465201"/>
              <a:ext cx="508870" cy="2267093"/>
            </a:xfrm>
            <a:custGeom>
              <a:avLst/>
              <a:gdLst/>
              <a:ahLst/>
              <a:cxnLst>
                <a:cxn ang="0">
                  <a:pos x="wd2" y="hd2"/>
                </a:cxn>
                <a:cxn ang="5400000">
                  <a:pos x="wd2" y="hd2"/>
                </a:cxn>
                <a:cxn ang="10800000">
                  <a:pos x="wd2" y="hd2"/>
                </a:cxn>
                <a:cxn ang="16200000">
                  <a:pos x="wd2" y="hd2"/>
                </a:cxn>
              </a:cxnLst>
              <a:rect l="0" t="0" r="r" b="b"/>
              <a:pathLst>
                <a:path w="21600" h="21600" extrusionOk="0">
                  <a:moveTo>
                    <a:pt x="613" y="20660"/>
                  </a:moveTo>
                  <a:lnTo>
                    <a:pt x="20940" y="21445"/>
                  </a:lnTo>
                  <a:lnTo>
                    <a:pt x="8601" y="1118"/>
                  </a:lnTo>
                  <a:cubicBezTo>
                    <a:pt x="8601" y="1118"/>
                    <a:pt x="613" y="20660"/>
                    <a:pt x="613" y="20660"/>
                  </a:cubicBezTo>
                  <a:close/>
                  <a:moveTo>
                    <a:pt x="21600" y="21600"/>
                  </a:moveTo>
                  <a:lnTo>
                    <a:pt x="0" y="20765"/>
                  </a:lnTo>
                  <a:lnTo>
                    <a:pt x="26" y="20705"/>
                  </a:lnTo>
                  <a:lnTo>
                    <a:pt x="8494" y="0"/>
                  </a:lnTo>
                  <a:cubicBezTo>
                    <a:pt x="8494"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36" name="Shape 176"/>
            <p:cNvSpPr>
              <a:spLocks/>
            </p:cNvSpPr>
            <p:nvPr/>
          </p:nvSpPr>
          <p:spPr>
            <a:xfrm>
              <a:off x="7652664" y="4622251"/>
              <a:ext cx="778399" cy="2874766"/>
            </a:xfrm>
            <a:custGeom>
              <a:avLst/>
              <a:gdLst/>
              <a:ahLst/>
              <a:cxnLst>
                <a:cxn ang="0">
                  <a:pos x="wd2" y="hd2"/>
                </a:cxn>
                <a:cxn ang="5400000">
                  <a:pos x="wd2" y="hd2"/>
                </a:cxn>
                <a:cxn ang="10800000">
                  <a:pos x="wd2" y="hd2"/>
                </a:cxn>
                <a:cxn ang="16200000">
                  <a:pos x="wd2" y="hd2"/>
                </a:cxn>
              </a:cxnLst>
              <a:rect l="0" t="0" r="r" b="b"/>
              <a:pathLst>
                <a:path w="21600" h="21600" extrusionOk="0">
                  <a:moveTo>
                    <a:pt x="7830" y="117"/>
                  </a:moveTo>
                  <a:lnTo>
                    <a:pt x="562" y="21022"/>
                  </a:lnTo>
                  <a:lnTo>
                    <a:pt x="21138" y="738"/>
                  </a:lnTo>
                  <a:cubicBezTo>
                    <a:pt x="21138" y="738"/>
                    <a:pt x="7830" y="117"/>
                    <a:pt x="7830" y="117"/>
                  </a:cubicBezTo>
                  <a:close/>
                  <a:moveTo>
                    <a:pt x="359" y="21600"/>
                  </a:moveTo>
                  <a:lnTo>
                    <a:pt x="0" y="21582"/>
                  </a:lnTo>
                  <a:lnTo>
                    <a:pt x="7499" y="0"/>
                  </a:lnTo>
                  <a:lnTo>
                    <a:pt x="21600" y="658"/>
                  </a:lnTo>
                  <a:lnTo>
                    <a:pt x="21547" y="711"/>
                  </a:lnTo>
                  <a:cubicBezTo>
                    <a:pt x="21547" y="711"/>
                    <a:pt x="359" y="21600"/>
                    <a:pt x="359"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37" name="Shape 177"/>
            <p:cNvSpPr>
              <a:spLocks/>
            </p:cNvSpPr>
            <p:nvPr/>
          </p:nvSpPr>
          <p:spPr>
            <a:xfrm>
              <a:off x="4468448" y="6779305"/>
              <a:ext cx="1959846" cy="1144933"/>
            </a:xfrm>
            <a:custGeom>
              <a:avLst/>
              <a:gdLst/>
              <a:ahLst/>
              <a:cxnLst>
                <a:cxn ang="0">
                  <a:pos x="wd2" y="hd2"/>
                </a:cxn>
                <a:cxn ang="5400000">
                  <a:pos x="wd2" y="hd2"/>
                </a:cxn>
                <a:cxn ang="10800000">
                  <a:pos x="wd2" y="hd2"/>
                </a:cxn>
                <a:cxn ang="16200000">
                  <a:pos x="wd2" y="hd2"/>
                </a:cxn>
              </a:cxnLst>
              <a:rect l="0" t="0" r="r" b="b"/>
              <a:pathLst>
                <a:path w="21600" h="21600" extrusionOk="0">
                  <a:moveTo>
                    <a:pt x="1085" y="795"/>
                  </a:moveTo>
                  <a:lnTo>
                    <a:pt x="21428" y="21138"/>
                  </a:lnTo>
                  <a:lnTo>
                    <a:pt x="20855" y="10520"/>
                  </a:lnTo>
                  <a:cubicBezTo>
                    <a:pt x="20855" y="10520"/>
                    <a:pt x="1085" y="795"/>
                    <a:pt x="1085" y="795"/>
                  </a:cubicBezTo>
                  <a:close/>
                  <a:moveTo>
                    <a:pt x="21600" y="21600"/>
                  </a:moveTo>
                  <a:lnTo>
                    <a:pt x="0" y="0"/>
                  </a:lnTo>
                  <a:lnTo>
                    <a:pt x="20992" y="10327"/>
                  </a:lnTo>
                  <a:cubicBezTo>
                    <a:pt x="20992" y="10327"/>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38" name="Shape 178"/>
            <p:cNvSpPr>
              <a:spLocks/>
            </p:cNvSpPr>
            <p:nvPr/>
          </p:nvSpPr>
          <p:spPr>
            <a:xfrm>
              <a:off x="4468448" y="6779305"/>
              <a:ext cx="1906074" cy="585106"/>
            </a:xfrm>
            <a:custGeom>
              <a:avLst/>
              <a:gdLst/>
              <a:ahLst/>
              <a:cxnLst>
                <a:cxn ang="0">
                  <a:pos x="wd2" y="hd2"/>
                </a:cxn>
                <a:cxn ang="5400000">
                  <a:pos x="wd2" y="hd2"/>
                </a:cxn>
                <a:cxn ang="10800000">
                  <a:pos x="wd2" y="hd2"/>
                </a:cxn>
                <a:cxn ang="16200000">
                  <a:pos x="wd2" y="hd2"/>
                </a:cxn>
              </a:cxnLst>
              <a:rect l="0" t="0" r="r" b="b"/>
              <a:pathLst>
                <a:path w="21600" h="21600" extrusionOk="0">
                  <a:moveTo>
                    <a:pt x="989" y="1792"/>
                  </a:moveTo>
                  <a:lnTo>
                    <a:pt x="21298" y="20804"/>
                  </a:lnTo>
                  <a:lnTo>
                    <a:pt x="17940" y="496"/>
                  </a:lnTo>
                  <a:cubicBezTo>
                    <a:pt x="17940" y="496"/>
                    <a:pt x="989" y="1792"/>
                    <a:pt x="989" y="1792"/>
                  </a:cubicBezTo>
                  <a:close/>
                  <a:moveTo>
                    <a:pt x="21600" y="21600"/>
                  </a:moveTo>
                  <a:lnTo>
                    <a:pt x="0" y="1378"/>
                  </a:lnTo>
                  <a:lnTo>
                    <a:pt x="18028" y="0"/>
                  </a:lnTo>
                  <a:cubicBezTo>
                    <a:pt x="18028"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39" name="Shape 179"/>
            <p:cNvSpPr>
              <a:spLocks/>
            </p:cNvSpPr>
            <p:nvPr/>
          </p:nvSpPr>
          <p:spPr>
            <a:xfrm>
              <a:off x="3133131" y="6779305"/>
              <a:ext cx="3256747" cy="1129988"/>
            </a:xfrm>
            <a:custGeom>
              <a:avLst/>
              <a:gdLst/>
              <a:ahLst/>
              <a:cxnLst>
                <a:cxn ang="0">
                  <a:pos x="wd2" y="hd2"/>
                </a:cxn>
                <a:cxn ang="5400000">
                  <a:pos x="wd2" y="hd2"/>
                </a:cxn>
                <a:cxn ang="10800000">
                  <a:pos x="wd2" y="hd2"/>
                </a:cxn>
                <a:cxn ang="16200000">
                  <a:pos x="wd2" y="hd2"/>
                </a:cxn>
              </a:cxnLst>
              <a:rect l="0" t="0" r="r" b="b"/>
              <a:pathLst>
                <a:path w="21600" h="21600" extrusionOk="0">
                  <a:moveTo>
                    <a:pt x="284" y="13441"/>
                  </a:moveTo>
                  <a:lnTo>
                    <a:pt x="21180" y="21188"/>
                  </a:lnTo>
                  <a:lnTo>
                    <a:pt x="8769" y="291"/>
                  </a:lnTo>
                  <a:cubicBezTo>
                    <a:pt x="8769" y="291"/>
                    <a:pt x="284" y="13441"/>
                    <a:pt x="284" y="13441"/>
                  </a:cubicBezTo>
                  <a:close/>
                  <a:moveTo>
                    <a:pt x="21600" y="21600"/>
                  </a:moveTo>
                  <a:lnTo>
                    <a:pt x="0" y="13591"/>
                  </a:lnTo>
                  <a:lnTo>
                    <a:pt x="8771" y="0"/>
                  </a:lnTo>
                  <a:lnTo>
                    <a:pt x="8792" y="36"/>
                  </a:lnTo>
                  <a:cubicBezTo>
                    <a:pt x="8792" y="36"/>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40" name="Shape 180"/>
            <p:cNvSpPr>
              <a:spLocks/>
            </p:cNvSpPr>
            <p:nvPr/>
          </p:nvSpPr>
          <p:spPr>
            <a:xfrm>
              <a:off x="4468448" y="4827686"/>
              <a:ext cx="1563021" cy="2022637"/>
            </a:xfrm>
            <a:custGeom>
              <a:avLst/>
              <a:gdLst/>
              <a:ahLst/>
              <a:cxnLst>
                <a:cxn ang="0">
                  <a:pos x="wd2" y="hd2"/>
                </a:cxn>
                <a:cxn ang="5400000">
                  <a:pos x="wd2" y="hd2"/>
                </a:cxn>
                <a:cxn ang="10800000">
                  <a:pos x="wd2" y="hd2"/>
                </a:cxn>
                <a:cxn ang="16200000">
                  <a:pos x="wd2" y="hd2"/>
                </a:cxn>
              </a:cxnLst>
              <a:rect l="0" t="0" r="r" b="b"/>
              <a:pathLst>
                <a:path w="21600" h="21600" extrusionOk="0">
                  <a:moveTo>
                    <a:pt x="4120" y="397"/>
                  </a:moveTo>
                  <a:lnTo>
                    <a:pt x="212" y="21454"/>
                  </a:lnTo>
                  <a:lnTo>
                    <a:pt x="21270" y="21073"/>
                  </a:lnTo>
                  <a:cubicBezTo>
                    <a:pt x="21270" y="21073"/>
                    <a:pt x="4120" y="397"/>
                    <a:pt x="4120" y="397"/>
                  </a:cubicBezTo>
                  <a:close/>
                  <a:moveTo>
                    <a:pt x="0" y="21600"/>
                  </a:moveTo>
                  <a:lnTo>
                    <a:pt x="4006" y="0"/>
                  </a:lnTo>
                  <a:lnTo>
                    <a:pt x="21600" y="21209"/>
                  </a:lnTo>
                  <a:cubicBezTo>
                    <a:pt x="21600" y="21209"/>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41" name="Shape 181"/>
            <p:cNvSpPr>
              <a:spLocks/>
            </p:cNvSpPr>
            <p:nvPr/>
          </p:nvSpPr>
          <p:spPr>
            <a:xfrm>
              <a:off x="2824979" y="4827686"/>
              <a:ext cx="2013865" cy="2019730"/>
            </a:xfrm>
            <a:custGeom>
              <a:avLst/>
              <a:gdLst/>
              <a:ahLst/>
              <a:cxnLst>
                <a:cxn ang="0">
                  <a:pos x="wd2" y="hd2"/>
                </a:cxn>
                <a:cxn ang="5400000">
                  <a:pos x="wd2" y="hd2"/>
                </a:cxn>
                <a:cxn ang="10800000">
                  <a:pos x="wd2" y="hd2"/>
                </a:cxn>
                <a:cxn ang="16200000">
                  <a:pos x="wd2" y="hd2"/>
                </a:cxn>
              </a:cxnLst>
              <a:rect l="0" t="0" r="r" b="b"/>
              <a:pathLst>
                <a:path w="21600" h="21600" extrusionOk="0">
                  <a:moveTo>
                    <a:pt x="300" y="11176"/>
                  </a:moveTo>
                  <a:lnTo>
                    <a:pt x="18382" y="21374"/>
                  </a:lnTo>
                  <a:lnTo>
                    <a:pt x="21419" y="254"/>
                  </a:lnTo>
                  <a:cubicBezTo>
                    <a:pt x="21419" y="254"/>
                    <a:pt x="300" y="11176"/>
                    <a:pt x="300" y="11176"/>
                  </a:cubicBezTo>
                  <a:close/>
                  <a:moveTo>
                    <a:pt x="18494" y="21600"/>
                  </a:moveTo>
                  <a:lnTo>
                    <a:pt x="18404" y="21549"/>
                  </a:lnTo>
                  <a:lnTo>
                    <a:pt x="0" y="11170"/>
                  </a:lnTo>
                  <a:lnTo>
                    <a:pt x="21600" y="0"/>
                  </a:lnTo>
                  <a:cubicBezTo>
                    <a:pt x="21600" y="0"/>
                    <a:pt x="18494" y="21600"/>
                    <a:pt x="18494"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42" name="Shape 182"/>
            <p:cNvSpPr>
              <a:spLocks/>
            </p:cNvSpPr>
            <p:nvPr/>
          </p:nvSpPr>
          <p:spPr>
            <a:xfrm>
              <a:off x="2824979" y="5854852"/>
              <a:ext cx="1728980" cy="1687103"/>
            </a:xfrm>
            <a:custGeom>
              <a:avLst/>
              <a:gdLst/>
              <a:ahLst/>
              <a:cxnLst>
                <a:cxn ang="0">
                  <a:pos x="wd2" y="hd2"/>
                </a:cxn>
                <a:cxn ang="5400000">
                  <a:pos x="wd2" y="hd2"/>
                </a:cxn>
                <a:cxn ang="10800000">
                  <a:pos x="wd2" y="hd2"/>
                </a:cxn>
                <a:cxn ang="16200000">
                  <a:pos x="wd2" y="hd2"/>
                </a:cxn>
              </a:cxnLst>
              <a:rect l="0" t="0" r="r" b="b"/>
              <a:pathLst>
                <a:path w="21600" h="21600" extrusionOk="0">
                  <a:moveTo>
                    <a:pt x="252" y="342"/>
                  </a:moveTo>
                  <a:lnTo>
                    <a:pt x="5232" y="21346"/>
                  </a:lnTo>
                  <a:lnTo>
                    <a:pt x="21257" y="12516"/>
                  </a:lnTo>
                  <a:cubicBezTo>
                    <a:pt x="21257" y="12516"/>
                    <a:pt x="252" y="342"/>
                    <a:pt x="252" y="342"/>
                  </a:cubicBezTo>
                  <a:close/>
                  <a:moveTo>
                    <a:pt x="5121" y="21600"/>
                  </a:moveTo>
                  <a:lnTo>
                    <a:pt x="0" y="0"/>
                  </a:lnTo>
                  <a:lnTo>
                    <a:pt x="21600" y="12520"/>
                  </a:lnTo>
                  <a:cubicBezTo>
                    <a:pt x="21600" y="12520"/>
                    <a:pt x="5121" y="21600"/>
                    <a:pt x="5121"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43" name="Shape 183"/>
            <p:cNvSpPr>
              <a:spLocks/>
            </p:cNvSpPr>
            <p:nvPr/>
          </p:nvSpPr>
          <p:spPr>
            <a:xfrm>
              <a:off x="3235847" y="9758089"/>
              <a:ext cx="712999" cy="2214831"/>
            </a:xfrm>
            <a:custGeom>
              <a:avLst/>
              <a:gdLst/>
              <a:ahLst/>
              <a:cxnLst>
                <a:cxn ang="0">
                  <a:pos x="wd2" y="hd2"/>
                </a:cxn>
                <a:cxn ang="5400000">
                  <a:pos x="wd2" y="hd2"/>
                </a:cxn>
                <a:cxn ang="10800000">
                  <a:pos x="wd2" y="hd2"/>
                </a:cxn>
                <a:cxn ang="16200000">
                  <a:pos x="wd2" y="hd2"/>
                </a:cxn>
              </a:cxnLst>
              <a:rect l="0" t="0" r="r" b="b"/>
              <a:pathLst>
                <a:path w="21600" h="21600" extrusionOk="0">
                  <a:moveTo>
                    <a:pt x="7568" y="641"/>
                  </a:moveTo>
                  <a:lnTo>
                    <a:pt x="520" y="21262"/>
                  </a:lnTo>
                  <a:lnTo>
                    <a:pt x="21141" y="14969"/>
                  </a:lnTo>
                  <a:cubicBezTo>
                    <a:pt x="21141" y="14969"/>
                    <a:pt x="7568" y="641"/>
                    <a:pt x="7568" y="641"/>
                  </a:cubicBezTo>
                  <a:close/>
                  <a:moveTo>
                    <a:pt x="0" y="21600"/>
                  </a:moveTo>
                  <a:lnTo>
                    <a:pt x="7383" y="0"/>
                  </a:lnTo>
                  <a:lnTo>
                    <a:pt x="21600" y="15007"/>
                  </a:lnTo>
                  <a:lnTo>
                    <a:pt x="21512" y="15036"/>
                  </a:lnTo>
                  <a:cubicBezTo>
                    <a:pt x="21512" y="15036"/>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44" name="Shape 184"/>
            <p:cNvSpPr>
              <a:spLocks/>
            </p:cNvSpPr>
            <p:nvPr/>
          </p:nvSpPr>
          <p:spPr>
            <a:xfrm>
              <a:off x="8166250" y="13866756"/>
              <a:ext cx="597145" cy="1487894"/>
            </a:xfrm>
            <a:custGeom>
              <a:avLst/>
              <a:gdLst/>
              <a:ahLst/>
              <a:cxnLst>
                <a:cxn ang="0">
                  <a:pos x="wd2" y="hd2"/>
                </a:cxn>
                <a:cxn ang="5400000">
                  <a:pos x="wd2" y="hd2"/>
                </a:cxn>
                <a:cxn ang="10800000">
                  <a:pos x="wd2" y="hd2"/>
                </a:cxn>
                <a:cxn ang="16200000">
                  <a:pos x="wd2" y="hd2"/>
                </a:cxn>
              </a:cxnLst>
              <a:rect l="0" t="0" r="r" b="b"/>
              <a:pathLst>
                <a:path w="21600" h="21600" extrusionOk="0">
                  <a:moveTo>
                    <a:pt x="552" y="585"/>
                  </a:moveTo>
                  <a:lnTo>
                    <a:pt x="3026" y="21031"/>
                  </a:lnTo>
                  <a:lnTo>
                    <a:pt x="20998" y="10833"/>
                  </a:lnTo>
                  <a:cubicBezTo>
                    <a:pt x="20998" y="10833"/>
                    <a:pt x="552" y="585"/>
                    <a:pt x="552" y="585"/>
                  </a:cubicBezTo>
                  <a:close/>
                  <a:moveTo>
                    <a:pt x="2612" y="21600"/>
                  </a:moveTo>
                  <a:lnTo>
                    <a:pt x="0" y="0"/>
                  </a:lnTo>
                  <a:lnTo>
                    <a:pt x="21600" y="10825"/>
                  </a:lnTo>
                  <a:cubicBezTo>
                    <a:pt x="21600" y="10825"/>
                    <a:pt x="2612" y="21600"/>
                    <a:pt x="2612"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45" name="Shape 185"/>
            <p:cNvSpPr>
              <a:spLocks/>
            </p:cNvSpPr>
            <p:nvPr/>
          </p:nvSpPr>
          <p:spPr>
            <a:xfrm>
              <a:off x="7036365" y="13250456"/>
              <a:ext cx="1297601" cy="2110203"/>
            </a:xfrm>
            <a:custGeom>
              <a:avLst/>
              <a:gdLst/>
              <a:ahLst/>
              <a:cxnLst>
                <a:cxn ang="0">
                  <a:pos x="wd2" y="hd2"/>
                </a:cxn>
                <a:cxn ang="5400000">
                  <a:pos x="wd2" y="hd2"/>
                </a:cxn>
                <a:cxn ang="10800000">
                  <a:pos x="wd2" y="hd2"/>
                </a:cxn>
                <a:cxn ang="16200000">
                  <a:pos x="wd2" y="hd2"/>
                </a:cxn>
              </a:cxnLst>
              <a:rect l="0" t="0" r="r" b="b"/>
              <a:pathLst>
                <a:path w="21600" h="21600" extrusionOk="0">
                  <a:moveTo>
                    <a:pt x="604" y="345"/>
                  </a:moveTo>
                  <a:lnTo>
                    <a:pt x="21338" y="21077"/>
                  </a:lnTo>
                  <a:lnTo>
                    <a:pt x="20191" y="6558"/>
                  </a:lnTo>
                  <a:cubicBezTo>
                    <a:pt x="20191" y="6558"/>
                    <a:pt x="604" y="345"/>
                    <a:pt x="604" y="345"/>
                  </a:cubicBezTo>
                  <a:close/>
                  <a:moveTo>
                    <a:pt x="21600" y="21600"/>
                  </a:moveTo>
                  <a:lnTo>
                    <a:pt x="0" y="0"/>
                  </a:lnTo>
                  <a:lnTo>
                    <a:pt x="20404" y="6473"/>
                  </a:lnTo>
                  <a:cubicBezTo>
                    <a:pt x="20404" y="6473"/>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46" name="Shape 186"/>
            <p:cNvSpPr>
              <a:spLocks/>
            </p:cNvSpPr>
            <p:nvPr/>
          </p:nvSpPr>
          <p:spPr>
            <a:xfrm>
              <a:off x="8268969" y="14791211"/>
              <a:ext cx="676288" cy="656125"/>
            </a:xfrm>
            <a:custGeom>
              <a:avLst/>
              <a:gdLst/>
              <a:ahLst/>
              <a:cxnLst>
                <a:cxn ang="0">
                  <a:pos x="wd2" y="hd2"/>
                </a:cxn>
                <a:cxn ang="5400000">
                  <a:pos x="wd2" y="hd2"/>
                </a:cxn>
                <a:cxn ang="10800000">
                  <a:pos x="wd2" y="hd2"/>
                </a:cxn>
                <a:cxn ang="16200000">
                  <a:pos x="wd2" y="hd2"/>
                </a:cxn>
              </a:cxnLst>
              <a:rect l="0" t="0" r="r" b="b"/>
              <a:pathLst>
                <a:path w="21600" h="21600" extrusionOk="0">
                  <a:moveTo>
                    <a:pt x="18454" y="862"/>
                  </a:moveTo>
                  <a:lnTo>
                    <a:pt x="1935" y="20012"/>
                  </a:lnTo>
                  <a:lnTo>
                    <a:pt x="21087" y="9243"/>
                  </a:lnTo>
                  <a:cubicBezTo>
                    <a:pt x="21087" y="9243"/>
                    <a:pt x="18454" y="862"/>
                    <a:pt x="18454" y="862"/>
                  </a:cubicBezTo>
                  <a:close/>
                  <a:moveTo>
                    <a:pt x="0" y="21600"/>
                  </a:moveTo>
                  <a:lnTo>
                    <a:pt x="18627" y="0"/>
                  </a:lnTo>
                  <a:lnTo>
                    <a:pt x="21600" y="9454"/>
                  </a:lnTo>
                  <a:lnTo>
                    <a:pt x="21446" y="9543"/>
                  </a:lnTo>
                  <a:cubicBezTo>
                    <a:pt x="21446" y="9543"/>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47" name="Shape 187"/>
            <p:cNvSpPr>
              <a:spLocks/>
            </p:cNvSpPr>
            <p:nvPr/>
          </p:nvSpPr>
          <p:spPr>
            <a:xfrm>
              <a:off x="8268969" y="14585773"/>
              <a:ext cx="563444" cy="740784"/>
            </a:xfrm>
            <a:custGeom>
              <a:avLst/>
              <a:gdLst/>
              <a:ahLst/>
              <a:cxnLst>
                <a:cxn ang="0">
                  <a:pos x="wd2" y="hd2"/>
                </a:cxn>
                <a:cxn ang="5400000">
                  <a:pos x="wd2" y="hd2"/>
                </a:cxn>
                <a:cxn ang="10800000">
                  <a:pos x="wd2" y="hd2"/>
                </a:cxn>
                <a:cxn ang="16200000">
                  <a:pos x="wd2" y="hd2"/>
                </a:cxn>
              </a:cxnLst>
              <a:rect l="0" t="0" r="r" b="b"/>
              <a:pathLst>
                <a:path w="21600" h="21600" extrusionOk="0">
                  <a:moveTo>
                    <a:pt x="19723" y="816"/>
                  </a:moveTo>
                  <a:lnTo>
                    <a:pt x="3057" y="18739"/>
                  </a:lnTo>
                  <a:lnTo>
                    <a:pt x="21012" y="3384"/>
                  </a:lnTo>
                  <a:cubicBezTo>
                    <a:pt x="21012" y="3384"/>
                    <a:pt x="19723" y="816"/>
                    <a:pt x="19723" y="816"/>
                  </a:cubicBezTo>
                  <a:close/>
                  <a:moveTo>
                    <a:pt x="400" y="21600"/>
                  </a:moveTo>
                  <a:lnTo>
                    <a:pt x="0" y="21357"/>
                  </a:lnTo>
                  <a:lnTo>
                    <a:pt x="19862" y="0"/>
                  </a:lnTo>
                  <a:lnTo>
                    <a:pt x="21600" y="3466"/>
                  </a:lnTo>
                  <a:cubicBezTo>
                    <a:pt x="21600" y="3466"/>
                    <a:pt x="400" y="21600"/>
                    <a:pt x="4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48" name="Shape 188"/>
            <p:cNvSpPr>
              <a:spLocks/>
            </p:cNvSpPr>
            <p:nvPr/>
          </p:nvSpPr>
          <p:spPr>
            <a:xfrm>
              <a:off x="6728214" y="2465201"/>
              <a:ext cx="1383369" cy="2143309"/>
            </a:xfrm>
            <a:custGeom>
              <a:avLst/>
              <a:gdLst/>
              <a:ahLst/>
              <a:cxnLst>
                <a:cxn ang="0">
                  <a:pos x="wd2" y="hd2"/>
                </a:cxn>
                <a:cxn ang="5400000">
                  <a:pos x="wd2" y="hd2"/>
                </a:cxn>
                <a:cxn ang="10800000">
                  <a:pos x="wd2" y="hd2"/>
                </a:cxn>
                <a:cxn ang="16200000">
                  <a:pos x="wd2" y="hd2"/>
                </a:cxn>
              </a:cxnLst>
              <a:rect l="0" t="0" r="r" b="b"/>
              <a:pathLst>
                <a:path w="21600" h="21600" extrusionOk="0">
                  <a:moveTo>
                    <a:pt x="327" y="6175"/>
                  </a:moveTo>
                  <a:lnTo>
                    <a:pt x="18369" y="21248"/>
                  </a:lnTo>
                  <a:lnTo>
                    <a:pt x="21360" y="214"/>
                  </a:lnTo>
                  <a:cubicBezTo>
                    <a:pt x="21360" y="214"/>
                    <a:pt x="327" y="6175"/>
                    <a:pt x="327" y="6175"/>
                  </a:cubicBezTo>
                  <a:close/>
                  <a:moveTo>
                    <a:pt x="18527" y="21600"/>
                  </a:moveTo>
                  <a:lnTo>
                    <a:pt x="0" y="6120"/>
                  </a:lnTo>
                  <a:lnTo>
                    <a:pt x="21600" y="0"/>
                  </a:lnTo>
                  <a:cubicBezTo>
                    <a:pt x="21600" y="0"/>
                    <a:pt x="18527" y="21600"/>
                    <a:pt x="18527"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49" name="Shape 189"/>
            <p:cNvSpPr>
              <a:spLocks/>
            </p:cNvSpPr>
            <p:nvPr/>
          </p:nvSpPr>
          <p:spPr>
            <a:xfrm>
              <a:off x="6728214" y="1746186"/>
              <a:ext cx="1389686" cy="1332710"/>
            </a:xfrm>
            <a:custGeom>
              <a:avLst/>
              <a:gdLst/>
              <a:ahLst/>
              <a:cxnLst>
                <a:cxn ang="0">
                  <a:pos x="wd2" y="hd2"/>
                </a:cxn>
                <a:cxn ang="5400000">
                  <a:pos x="wd2" y="hd2"/>
                </a:cxn>
                <a:cxn ang="10800000">
                  <a:pos x="wd2" y="hd2"/>
                </a:cxn>
                <a:cxn ang="16200000">
                  <a:pos x="wd2" y="hd2"/>
                </a:cxn>
              </a:cxnLst>
              <a:rect l="0" t="0" r="r" b="b"/>
              <a:pathLst>
                <a:path w="21600" h="21600" extrusionOk="0">
                  <a:moveTo>
                    <a:pt x="8111" y="356"/>
                  </a:moveTo>
                  <a:lnTo>
                    <a:pt x="373" y="21194"/>
                  </a:lnTo>
                  <a:lnTo>
                    <a:pt x="21210" y="11654"/>
                  </a:lnTo>
                  <a:cubicBezTo>
                    <a:pt x="21210" y="11654"/>
                    <a:pt x="8111" y="356"/>
                    <a:pt x="8111" y="356"/>
                  </a:cubicBezTo>
                  <a:close/>
                  <a:moveTo>
                    <a:pt x="0" y="21600"/>
                  </a:moveTo>
                  <a:lnTo>
                    <a:pt x="8022" y="0"/>
                  </a:lnTo>
                  <a:lnTo>
                    <a:pt x="21600" y="11712"/>
                  </a:lnTo>
                  <a:cubicBezTo>
                    <a:pt x="21600" y="11712"/>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50" name="Shape 190"/>
            <p:cNvSpPr>
              <a:spLocks/>
            </p:cNvSpPr>
            <p:nvPr/>
          </p:nvSpPr>
          <p:spPr>
            <a:xfrm>
              <a:off x="4776598" y="3081500"/>
              <a:ext cx="3151114" cy="1740772"/>
            </a:xfrm>
            <a:custGeom>
              <a:avLst/>
              <a:gdLst/>
              <a:ahLst/>
              <a:cxnLst>
                <a:cxn ang="0">
                  <a:pos x="wd2" y="hd2"/>
                </a:cxn>
                <a:cxn ang="5400000">
                  <a:pos x="wd2" y="hd2"/>
                </a:cxn>
                <a:cxn ang="10800000">
                  <a:pos x="wd2" y="hd2"/>
                </a:cxn>
                <a:cxn ang="16200000">
                  <a:pos x="wd2" y="hd2"/>
                </a:cxn>
              </a:cxnLst>
              <a:rect l="0" t="0" r="r" b="b"/>
              <a:pathLst>
                <a:path w="21600" h="21600" extrusionOk="0">
                  <a:moveTo>
                    <a:pt x="13478" y="240"/>
                  </a:moveTo>
                  <a:lnTo>
                    <a:pt x="260" y="21402"/>
                  </a:lnTo>
                  <a:lnTo>
                    <a:pt x="21424" y="18857"/>
                  </a:lnTo>
                  <a:cubicBezTo>
                    <a:pt x="21424" y="18857"/>
                    <a:pt x="13478" y="240"/>
                    <a:pt x="13478" y="240"/>
                  </a:cubicBezTo>
                  <a:close/>
                  <a:moveTo>
                    <a:pt x="0" y="21600"/>
                  </a:moveTo>
                  <a:lnTo>
                    <a:pt x="13491" y="0"/>
                  </a:lnTo>
                  <a:lnTo>
                    <a:pt x="13521" y="70"/>
                  </a:lnTo>
                  <a:lnTo>
                    <a:pt x="21600" y="19001"/>
                  </a:lnTo>
                  <a:lnTo>
                    <a:pt x="21515" y="19011"/>
                  </a:lnTo>
                  <a:cubicBezTo>
                    <a:pt x="21515" y="19011"/>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51" name="Shape 191"/>
            <p:cNvSpPr>
              <a:spLocks/>
            </p:cNvSpPr>
            <p:nvPr/>
          </p:nvSpPr>
          <p:spPr>
            <a:xfrm>
              <a:off x="5187463" y="1746186"/>
              <a:ext cx="2018826" cy="1327697"/>
            </a:xfrm>
            <a:custGeom>
              <a:avLst/>
              <a:gdLst/>
              <a:ahLst/>
              <a:cxnLst>
                <a:cxn ang="0">
                  <a:pos x="wd2" y="hd2"/>
                </a:cxn>
                <a:cxn ang="5400000">
                  <a:pos x="wd2" y="hd2"/>
                </a:cxn>
                <a:cxn ang="10800000">
                  <a:pos x="wd2" y="hd2"/>
                </a:cxn>
                <a:cxn ang="16200000">
                  <a:pos x="wd2" y="hd2"/>
                </a:cxn>
              </a:cxnLst>
              <a:rect l="0" t="0" r="r" b="b"/>
              <a:pathLst>
                <a:path w="21600" h="21600" extrusionOk="0">
                  <a:moveTo>
                    <a:pt x="380" y="4966"/>
                  </a:moveTo>
                  <a:lnTo>
                    <a:pt x="16032" y="21267"/>
                  </a:lnTo>
                  <a:lnTo>
                    <a:pt x="21380" y="268"/>
                  </a:lnTo>
                  <a:cubicBezTo>
                    <a:pt x="21380" y="268"/>
                    <a:pt x="380" y="4966"/>
                    <a:pt x="380" y="4966"/>
                  </a:cubicBezTo>
                  <a:close/>
                  <a:moveTo>
                    <a:pt x="16100" y="21600"/>
                  </a:moveTo>
                  <a:lnTo>
                    <a:pt x="0" y="4832"/>
                  </a:lnTo>
                  <a:lnTo>
                    <a:pt x="21600" y="0"/>
                  </a:lnTo>
                  <a:cubicBezTo>
                    <a:pt x="21600" y="0"/>
                    <a:pt x="16100" y="21600"/>
                    <a:pt x="161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52" name="Shape 192"/>
            <p:cNvSpPr>
              <a:spLocks/>
            </p:cNvSpPr>
            <p:nvPr/>
          </p:nvSpPr>
          <p:spPr>
            <a:xfrm>
              <a:off x="4776598" y="2054334"/>
              <a:ext cx="1968773" cy="2768340"/>
            </a:xfrm>
            <a:custGeom>
              <a:avLst/>
              <a:gdLst/>
              <a:ahLst/>
              <a:cxnLst>
                <a:cxn ang="0">
                  <a:pos x="wd2" y="hd2"/>
                </a:cxn>
                <a:cxn ang="5400000">
                  <a:pos x="wd2" y="hd2"/>
                </a:cxn>
                <a:cxn ang="10800000">
                  <a:pos x="wd2" y="hd2"/>
                </a:cxn>
                <a:cxn ang="16200000">
                  <a:pos x="wd2" y="hd2"/>
                </a:cxn>
              </a:cxnLst>
              <a:rect l="0" t="0" r="r" b="b"/>
              <a:pathLst>
                <a:path w="21600" h="21600" extrusionOk="0">
                  <a:moveTo>
                    <a:pt x="5256" y="177"/>
                  </a:moveTo>
                  <a:lnTo>
                    <a:pt x="214" y="21328"/>
                  </a:lnTo>
                  <a:lnTo>
                    <a:pt x="21363" y="8024"/>
                  </a:lnTo>
                  <a:cubicBezTo>
                    <a:pt x="21363" y="8024"/>
                    <a:pt x="5256" y="177"/>
                    <a:pt x="5256" y="177"/>
                  </a:cubicBezTo>
                  <a:close/>
                  <a:moveTo>
                    <a:pt x="0" y="21600"/>
                  </a:moveTo>
                  <a:lnTo>
                    <a:pt x="5150" y="0"/>
                  </a:lnTo>
                  <a:lnTo>
                    <a:pt x="21600" y="8013"/>
                  </a:lnTo>
                  <a:cubicBezTo>
                    <a:pt x="21600" y="8013"/>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53" name="Shape 193"/>
            <p:cNvSpPr>
              <a:spLocks/>
            </p:cNvSpPr>
            <p:nvPr/>
          </p:nvSpPr>
          <p:spPr>
            <a:xfrm>
              <a:off x="2414113" y="7498322"/>
              <a:ext cx="1061218" cy="2288961"/>
            </a:xfrm>
            <a:custGeom>
              <a:avLst/>
              <a:gdLst/>
              <a:ahLst/>
              <a:cxnLst>
                <a:cxn ang="0">
                  <a:pos x="wd2" y="hd2"/>
                </a:cxn>
                <a:cxn ang="5400000">
                  <a:pos x="wd2" y="hd2"/>
                </a:cxn>
                <a:cxn ang="10800000">
                  <a:pos x="wd2" y="hd2"/>
                </a:cxn>
                <a:cxn ang="16200000">
                  <a:pos x="wd2" y="hd2"/>
                </a:cxn>
              </a:cxnLst>
              <a:rect l="0" t="0" r="r" b="b"/>
              <a:pathLst>
                <a:path w="21600" h="21600" extrusionOk="0">
                  <a:moveTo>
                    <a:pt x="361" y="17679"/>
                  </a:moveTo>
                  <a:lnTo>
                    <a:pt x="21286" y="21410"/>
                  </a:lnTo>
                  <a:lnTo>
                    <a:pt x="16663" y="486"/>
                  </a:lnTo>
                  <a:cubicBezTo>
                    <a:pt x="16663" y="486"/>
                    <a:pt x="361" y="17679"/>
                    <a:pt x="361" y="17679"/>
                  </a:cubicBezTo>
                  <a:close/>
                  <a:moveTo>
                    <a:pt x="21600" y="21600"/>
                  </a:moveTo>
                  <a:lnTo>
                    <a:pt x="0" y="17750"/>
                  </a:lnTo>
                  <a:lnTo>
                    <a:pt x="16828" y="0"/>
                  </a:lnTo>
                  <a:cubicBezTo>
                    <a:pt x="16828"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54" name="Shape 194"/>
            <p:cNvSpPr>
              <a:spLocks/>
            </p:cNvSpPr>
            <p:nvPr/>
          </p:nvSpPr>
          <p:spPr>
            <a:xfrm>
              <a:off x="1386947" y="7498322"/>
              <a:ext cx="1855076" cy="1985824"/>
            </a:xfrm>
            <a:custGeom>
              <a:avLst/>
              <a:gdLst/>
              <a:ahLst/>
              <a:cxnLst>
                <a:cxn ang="0">
                  <a:pos x="wd2" y="hd2"/>
                </a:cxn>
                <a:cxn ang="5400000">
                  <a:pos x="wd2" y="hd2"/>
                </a:cxn>
                <a:cxn ang="10800000">
                  <a:pos x="wd2" y="hd2"/>
                </a:cxn>
                <a:cxn ang="16200000">
                  <a:pos x="wd2" y="hd2"/>
                </a:cxn>
              </a:cxnLst>
              <a:rect l="0" t="0" r="r" b="b"/>
              <a:pathLst>
                <a:path w="21600" h="21600" extrusionOk="0">
                  <a:moveTo>
                    <a:pt x="21093" y="719"/>
                  </a:moveTo>
                  <a:lnTo>
                    <a:pt x="391" y="21421"/>
                  </a:lnTo>
                  <a:lnTo>
                    <a:pt x="11818" y="20430"/>
                  </a:lnTo>
                  <a:cubicBezTo>
                    <a:pt x="11818" y="20430"/>
                    <a:pt x="21093" y="719"/>
                    <a:pt x="21093" y="719"/>
                  </a:cubicBezTo>
                  <a:close/>
                  <a:moveTo>
                    <a:pt x="0" y="21600"/>
                  </a:moveTo>
                  <a:lnTo>
                    <a:pt x="21600" y="0"/>
                  </a:lnTo>
                  <a:lnTo>
                    <a:pt x="11923" y="20567"/>
                  </a:lnTo>
                  <a:cubicBezTo>
                    <a:pt x="11923" y="20567"/>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55" name="Shape 195"/>
            <p:cNvSpPr>
              <a:spLocks/>
            </p:cNvSpPr>
            <p:nvPr/>
          </p:nvSpPr>
          <p:spPr>
            <a:xfrm>
              <a:off x="976079" y="9347223"/>
              <a:ext cx="2505078" cy="2449959"/>
            </a:xfrm>
            <a:custGeom>
              <a:avLst/>
              <a:gdLst/>
              <a:ahLst/>
              <a:cxnLst>
                <a:cxn ang="0">
                  <a:pos x="wd2" y="hd2"/>
                </a:cxn>
                <a:cxn ang="5400000">
                  <a:pos x="wd2" y="hd2"/>
                </a:cxn>
                <a:cxn ang="10800000">
                  <a:pos x="wd2" y="hd2"/>
                </a:cxn>
                <a:cxn ang="16200000">
                  <a:pos x="wd2" y="hd2"/>
                </a:cxn>
              </a:cxnLst>
              <a:rect l="0" t="0" r="r" b="b"/>
              <a:pathLst>
                <a:path w="21600" h="21600" extrusionOk="0">
                  <a:moveTo>
                    <a:pt x="12505" y="146"/>
                  </a:moveTo>
                  <a:lnTo>
                    <a:pt x="424" y="21096"/>
                  </a:lnTo>
                  <a:lnTo>
                    <a:pt x="21374" y="3632"/>
                  </a:lnTo>
                  <a:cubicBezTo>
                    <a:pt x="21374" y="3632"/>
                    <a:pt x="12505" y="146"/>
                    <a:pt x="12505" y="146"/>
                  </a:cubicBezTo>
                  <a:close/>
                  <a:moveTo>
                    <a:pt x="0" y="21600"/>
                  </a:moveTo>
                  <a:lnTo>
                    <a:pt x="12455" y="0"/>
                  </a:lnTo>
                  <a:lnTo>
                    <a:pt x="21600" y="3596"/>
                  </a:lnTo>
                  <a:cubicBezTo>
                    <a:pt x="21600" y="3596"/>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56" name="Shape 196"/>
            <p:cNvSpPr>
              <a:spLocks/>
            </p:cNvSpPr>
            <p:nvPr/>
          </p:nvSpPr>
          <p:spPr>
            <a:xfrm>
              <a:off x="359779" y="9347223"/>
              <a:ext cx="2013763" cy="1326793"/>
            </a:xfrm>
            <a:custGeom>
              <a:avLst/>
              <a:gdLst/>
              <a:ahLst/>
              <a:cxnLst>
                <a:cxn ang="0">
                  <a:pos x="wd2" y="hd2"/>
                </a:cxn>
                <a:cxn ang="5400000">
                  <a:pos x="wd2" y="hd2"/>
                </a:cxn>
                <a:cxn ang="10800000">
                  <a:pos x="wd2" y="hd2"/>
                </a:cxn>
                <a:cxn ang="16200000">
                  <a:pos x="wd2" y="hd2"/>
                </a:cxn>
              </a:cxnLst>
              <a:rect l="0" t="0" r="r" b="b"/>
              <a:pathLst>
                <a:path w="21600" h="21600" extrusionOk="0">
                  <a:moveTo>
                    <a:pt x="10604" y="1765"/>
                  </a:moveTo>
                  <a:lnTo>
                    <a:pt x="671" y="20671"/>
                  </a:lnTo>
                  <a:lnTo>
                    <a:pt x="21045" y="296"/>
                  </a:lnTo>
                  <a:cubicBezTo>
                    <a:pt x="21045" y="296"/>
                    <a:pt x="10604" y="1765"/>
                    <a:pt x="10604" y="1765"/>
                  </a:cubicBezTo>
                  <a:close/>
                  <a:moveTo>
                    <a:pt x="0" y="21600"/>
                  </a:moveTo>
                  <a:lnTo>
                    <a:pt x="10531" y="1558"/>
                  </a:lnTo>
                  <a:lnTo>
                    <a:pt x="21600" y="0"/>
                  </a:lnTo>
                  <a:cubicBezTo>
                    <a:pt x="21600" y="0"/>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57" name="Shape 197"/>
            <p:cNvSpPr>
              <a:spLocks/>
            </p:cNvSpPr>
            <p:nvPr/>
          </p:nvSpPr>
          <p:spPr>
            <a:xfrm>
              <a:off x="462497" y="9347223"/>
              <a:ext cx="1985320" cy="2448552"/>
            </a:xfrm>
            <a:custGeom>
              <a:avLst/>
              <a:gdLst/>
              <a:ahLst/>
              <a:cxnLst>
                <a:cxn ang="0">
                  <a:pos x="wd2" y="hd2"/>
                </a:cxn>
                <a:cxn ang="5400000">
                  <a:pos x="wd2" y="hd2"/>
                </a:cxn>
                <a:cxn ang="10800000">
                  <a:pos x="wd2" y="hd2"/>
                </a:cxn>
                <a:cxn ang="16200000">
                  <a:pos x="wd2" y="hd2"/>
                </a:cxn>
              </a:cxnLst>
              <a:rect l="0" t="0" r="r" b="b"/>
              <a:pathLst>
                <a:path w="21600" h="21600" extrusionOk="0">
                  <a:moveTo>
                    <a:pt x="184" y="11581"/>
                  </a:moveTo>
                  <a:lnTo>
                    <a:pt x="5906" y="21350"/>
                  </a:lnTo>
                  <a:lnTo>
                    <a:pt x="21159" y="376"/>
                  </a:lnTo>
                  <a:cubicBezTo>
                    <a:pt x="21159" y="376"/>
                    <a:pt x="184" y="11581"/>
                    <a:pt x="184" y="11581"/>
                  </a:cubicBezTo>
                  <a:close/>
                  <a:moveTo>
                    <a:pt x="5893" y="21600"/>
                  </a:moveTo>
                  <a:lnTo>
                    <a:pt x="0" y="11539"/>
                  </a:lnTo>
                  <a:lnTo>
                    <a:pt x="52" y="11511"/>
                  </a:lnTo>
                  <a:lnTo>
                    <a:pt x="21600" y="0"/>
                  </a:lnTo>
                  <a:cubicBezTo>
                    <a:pt x="21600" y="0"/>
                    <a:pt x="5893" y="21600"/>
                    <a:pt x="5893"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58" name="Shape 198"/>
            <p:cNvSpPr>
              <a:spLocks/>
            </p:cNvSpPr>
            <p:nvPr/>
          </p:nvSpPr>
          <p:spPr>
            <a:xfrm>
              <a:off x="8268969" y="14996644"/>
              <a:ext cx="1136911" cy="630640"/>
            </a:xfrm>
            <a:custGeom>
              <a:avLst/>
              <a:gdLst/>
              <a:ahLst/>
              <a:cxnLst>
                <a:cxn ang="0">
                  <a:pos x="wd2" y="hd2"/>
                </a:cxn>
                <a:cxn ang="5400000">
                  <a:pos x="wd2" y="hd2"/>
                </a:cxn>
                <a:cxn ang="10800000">
                  <a:pos x="wd2" y="hd2"/>
                </a:cxn>
                <a:cxn ang="16200000">
                  <a:pos x="wd2" y="hd2"/>
                </a:cxn>
              </a:cxnLst>
              <a:rect l="0" t="0" r="r" b="b"/>
              <a:pathLst>
                <a:path w="21600" h="21600" extrusionOk="0">
                  <a:moveTo>
                    <a:pt x="698" y="12128"/>
                  </a:moveTo>
                  <a:lnTo>
                    <a:pt x="20971" y="20861"/>
                  </a:lnTo>
                  <a:lnTo>
                    <a:pt x="12435" y="587"/>
                  </a:lnTo>
                  <a:cubicBezTo>
                    <a:pt x="12435" y="587"/>
                    <a:pt x="698" y="12128"/>
                    <a:pt x="698" y="12128"/>
                  </a:cubicBezTo>
                  <a:close/>
                  <a:moveTo>
                    <a:pt x="21600" y="21600"/>
                  </a:moveTo>
                  <a:lnTo>
                    <a:pt x="0" y="12296"/>
                  </a:lnTo>
                  <a:lnTo>
                    <a:pt x="12506" y="0"/>
                  </a:lnTo>
                  <a:cubicBezTo>
                    <a:pt x="12506"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59" name="Shape 199"/>
            <p:cNvSpPr>
              <a:spLocks/>
            </p:cNvSpPr>
            <p:nvPr/>
          </p:nvSpPr>
          <p:spPr>
            <a:xfrm>
              <a:off x="6420067" y="7395604"/>
              <a:ext cx="3320945" cy="2541737"/>
            </a:xfrm>
            <a:custGeom>
              <a:avLst/>
              <a:gdLst/>
              <a:ahLst/>
              <a:cxnLst>
                <a:cxn ang="0">
                  <a:pos x="wd2" y="hd2"/>
                </a:cxn>
                <a:cxn ang="5400000">
                  <a:pos x="wd2" y="hd2"/>
                </a:cxn>
                <a:cxn ang="10800000">
                  <a:pos x="wd2" y="hd2"/>
                </a:cxn>
                <a:cxn ang="16200000">
                  <a:pos x="wd2" y="hd2"/>
                </a:cxn>
              </a:cxnLst>
              <a:rect l="0" t="0" r="r" b="b"/>
              <a:pathLst>
                <a:path w="21600" h="21600" extrusionOk="0">
                  <a:moveTo>
                    <a:pt x="196" y="3913"/>
                  </a:moveTo>
                  <a:lnTo>
                    <a:pt x="21201" y="21141"/>
                  </a:lnTo>
                  <a:lnTo>
                    <a:pt x="8104" y="134"/>
                  </a:lnTo>
                  <a:cubicBezTo>
                    <a:pt x="8104" y="134"/>
                    <a:pt x="196" y="3913"/>
                    <a:pt x="196" y="3913"/>
                  </a:cubicBezTo>
                  <a:close/>
                  <a:moveTo>
                    <a:pt x="21600" y="21600"/>
                  </a:moveTo>
                  <a:lnTo>
                    <a:pt x="0" y="3885"/>
                  </a:lnTo>
                  <a:lnTo>
                    <a:pt x="8133" y="0"/>
                  </a:lnTo>
                  <a:cubicBezTo>
                    <a:pt x="8133"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60" name="Shape 200"/>
            <p:cNvSpPr>
              <a:spLocks/>
            </p:cNvSpPr>
            <p:nvPr/>
          </p:nvSpPr>
          <p:spPr>
            <a:xfrm>
              <a:off x="51627" y="10579823"/>
              <a:ext cx="936737" cy="1873483"/>
            </a:xfrm>
            <a:custGeom>
              <a:avLst/>
              <a:gdLst/>
              <a:ahLst/>
              <a:cxnLst>
                <a:cxn ang="0">
                  <a:pos x="wd2" y="hd2"/>
                </a:cxn>
                <a:cxn ang="5400000">
                  <a:pos x="wd2" y="hd2"/>
                </a:cxn>
                <a:cxn ang="10800000">
                  <a:pos x="wd2" y="hd2"/>
                </a:cxn>
                <a:cxn ang="16200000">
                  <a:pos x="wd2" y="hd2"/>
                </a:cxn>
              </a:cxnLst>
              <a:rect l="0" t="0" r="r" b="b"/>
              <a:pathLst>
                <a:path w="21600" h="21600" extrusionOk="0">
                  <a:moveTo>
                    <a:pt x="9157" y="476"/>
                  </a:moveTo>
                  <a:lnTo>
                    <a:pt x="472" y="21224"/>
                  </a:lnTo>
                  <a:lnTo>
                    <a:pt x="21218" y="13175"/>
                  </a:lnTo>
                  <a:cubicBezTo>
                    <a:pt x="21218" y="13175"/>
                    <a:pt x="9157" y="476"/>
                    <a:pt x="9157" y="476"/>
                  </a:cubicBezTo>
                  <a:close/>
                  <a:moveTo>
                    <a:pt x="0" y="21600"/>
                  </a:moveTo>
                  <a:lnTo>
                    <a:pt x="9044" y="0"/>
                  </a:lnTo>
                  <a:lnTo>
                    <a:pt x="21600" y="13220"/>
                  </a:lnTo>
                  <a:cubicBezTo>
                    <a:pt x="21600" y="13220"/>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61" name="Shape 201"/>
            <p:cNvSpPr>
              <a:spLocks/>
            </p:cNvSpPr>
            <p:nvPr/>
          </p:nvSpPr>
          <p:spPr>
            <a:xfrm>
              <a:off x="5701048" y="7909186"/>
              <a:ext cx="4017787" cy="2072691"/>
            </a:xfrm>
            <a:custGeom>
              <a:avLst/>
              <a:gdLst/>
              <a:ahLst/>
              <a:cxnLst>
                <a:cxn ang="0">
                  <a:pos x="wd2" y="hd2"/>
                </a:cxn>
                <a:cxn ang="5400000">
                  <a:pos x="wd2" y="hd2"/>
                </a:cxn>
                <a:cxn ang="10800000">
                  <a:pos x="wd2" y="hd2"/>
                </a:cxn>
                <a:cxn ang="16200000">
                  <a:pos x="wd2" y="hd2"/>
                </a:cxn>
              </a:cxnLst>
              <a:rect l="0" t="0" r="r" b="b"/>
              <a:pathLst>
                <a:path w="21600" h="21600" extrusionOk="0">
                  <a:moveTo>
                    <a:pt x="101" y="21451"/>
                  </a:moveTo>
                  <a:lnTo>
                    <a:pt x="21352" y="21461"/>
                  </a:lnTo>
                  <a:lnTo>
                    <a:pt x="3887" y="210"/>
                  </a:lnTo>
                  <a:cubicBezTo>
                    <a:pt x="3887" y="210"/>
                    <a:pt x="101" y="21451"/>
                    <a:pt x="101" y="21451"/>
                  </a:cubicBezTo>
                  <a:close/>
                  <a:moveTo>
                    <a:pt x="21600" y="21600"/>
                  </a:moveTo>
                  <a:lnTo>
                    <a:pt x="0" y="21589"/>
                  </a:lnTo>
                  <a:lnTo>
                    <a:pt x="3849" y="0"/>
                  </a:lnTo>
                  <a:cubicBezTo>
                    <a:pt x="3849"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62" name="Shape 202"/>
            <p:cNvSpPr>
              <a:spLocks/>
            </p:cNvSpPr>
            <p:nvPr/>
          </p:nvSpPr>
          <p:spPr>
            <a:xfrm>
              <a:off x="3441281" y="7909186"/>
              <a:ext cx="3005616" cy="2077406"/>
            </a:xfrm>
            <a:custGeom>
              <a:avLst/>
              <a:gdLst/>
              <a:ahLst/>
              <a:cxnLst>
                <a:cxn ang="0">
                  <a:pos x="wd2" y="hd2"/>
                </a:cxn>
                <a:cxn ang="5400000">
                  <a:pos x="wd2" y="hd2"/>
                </a:cxn>
                <a:cxn ang="10800000">
                  <a:pos x="wd2" y="hd2"/>
                </a:cxn>
                <a:cxn ang="16200000">
                  <a:pos x="wd2" y="hd2"/>
                </a:cxn>
              </a:cxnLst>
              <a:rect l="0" t="0" r="r" b="b"/>
              <a:pathLst>
                <a:path w="21600" h="21600" extrusionOk="0">
                  <a:moveTo>
                    <a:pt x="292" y="19252"/>
                  </a:moveTo>
                  <a:lnTo>
                    <a:pt x="16375" y="21452"/>
                  </a:lnTo>
                  <a:lnTo>
                    <a:pt x="21422" y="321"/>
                  </a:lnTo>
                  <a:cubicBezTo>
                    <a:pt x="21422" y="321"/>
                    <a:pt x="292" y="19252"/>
                    <a:pt x="292" y="19252"/>
                  </a:cubicBezTo>
                  <a:close/>
                  <a:moveTo>
                    <a:pt x="16441" y="21600"/>
                  </a:moveTo>
                  <a:lnTo>
                    <a:pt x="16404" y="21595"/>
                  </a:lnTo>
                  <a:lnTo>
                    <a:pt x="0" y="19351"/>
                  </a:lnTo>
                  <a:lnTo>
                    <a:pt x="21600" y="0"/>
                  </a:lnTo>
                  <a:cubicBezTo>
                    <a:pt x="21600" y="0"/>
                    <a:pt x="16441" y="21600"/>
                    <a:pt x="16441"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63" name="Shape 203"/>
            <p:cNvSpPr>
              <a:spLocks/>
            </p:cNvSpPr>
            <p:nvPr/>
          </p:nvSpPr>
          <p:spPr>
            <a:xfrm>
              <a:off x="976079" y="11709704"/>
              <a:ext cx="1839720" cy="1237923"/>
            </a:xfrm>
            <a:custGeom>
              <a:avLst/>
              <a:gdLst/>
              <a:ahLst/>
              <a:cxnLst>
                <a:cxn ang="0">
                  <a:pos x="wd2" y="hd2"/>
                </a:cxn>
                <a:cxn ang="5400000">
                  <a:pos x="wd2" y="hd2"/>
                </a:cxn>
                <a:cxn ang="10800000">
                  <a:pos x="wd2" y="hd2"/>
                </a:cxn>
                <a:cxn ang="16200000">
                  <a:pos x="wd2" y="hd2"/>
                </a:cxn>
              </a:cxnLst>
              <a:rect l="0" t="0" r="r" b="b"/>
              <a:pathLst>
                <a:path w="21600" h="21600" extrusionOk="0">
                  <a:moveTo>
                    <a:pt x="225" y="361"/>
                  </a:moveTo>
                  <a:lnTo>
                    <a:pt x="3904" y="21287"/>
                  </a:lnTo>
                  <a:lnTo>
                    <a:pt x="21152" y="11069"/>
                  </a:lnTo>
                  <a:cubicBezTo>
                    <a:pt x="21152" y="11069"/>
                    <a:pt x="225" y="361"/>
                    <a:pt x="225" y="361"/>
                  </a:cubicBezTo>
                  <a:close/>
                  <a:moveTo>
                    <a:pt x="3797" y="21600"/>
                  </a:moveTo>
                  <a:lnTo>
                    <a:pt x="0" y="0"/>
                  </a:lnTo>
                  <a:lnTo>
                    <a:pt x="138" y="70"/>
                  </a:lnTo>
                  <a:lnTo>
                    <a:pt x="21600" y="11053"/>
                  </a:lnTo>
                  <a:cubicBezTo>
                    <a:pt x="21600" y="11053"/>
                    <a:pt x="3797" y="21600"/>
                    <a:pt x="3797"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64" name="Shape 204"/>
            <p:cNvSpPr>
              <a:spLocks/>
            </p:cNvSpPr>
            <p:nvPr/>
          </p:nvSpPr>
          <p:spPr>
            <a:xfrm>
              <a:off x="51627" y="11709704"/>
              <a:ext cx="1259483" cy="1241230"/>
            </a:xfrm>
            <a:custGeom>
              <a:avLst/>
              <a:gdLst/>
              <a:ahLst/>
              <a:cxnLst>
                <a:cxn ang="0">
                  <a:pos x="wd2" y="hd2"/>
                </a:cxn>
                <a:cxn ang="5400000">
                  <a:pos x="wd2" y="hd2"/>
                </a:cxn>
                <a:cxn ang="10800000">
                  <a:pos x="wd2" y="hd2"/>
                </a:cxn>
                <a:cxn ang="16200000">
                  <a:pos x="wd2" y="hd2"/>
                </a:cxn>
              </a:cxnLst>
              <a:rect l="0" t="0" r="r" b="b"/>
              <a:pathLst>
                <a:path w="21600" h="21600" extrusionOk="0">
                  <a:moveTo>
                    <a:pt x="451" y="12567"/>
                  </a:moveTo>
                  <a:lnTo>
                    <a:pt x="21265" y="21211"/>
                  </a:lnTo>
                  <a:lnTo>
                    <a:pt x="15907" y="398"/>
                  </a:lnTo>
                  <a:cubicBezTo>
                    <a:pt x="15907" y="398"/>
                    <a:pt x="451" y="12567"/>
                    <a:pt x="451" y="12567"/>
                  </a:cubicBezTo>
                  <a:close/>
                  <a:moveTo>
                    <a:pt x="21600" y="21600"/>
                  </a:moveTo>
                  <a:lnTo>
                    <a:pt x="0" y="12629"/>
                  </a:lnTo>
                  <a:lnTo>
                    <a:pt x="16039" y="0"/>
                  </a:lnTo>
                  <a:cubicBezTo>
                    <a:pt x="16039"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65" name="Shape 205"/>
            <p:cNvSpPr>
              <a:spLocks/>
            </p:cNvSpPr>
            <p:nvPr/>
          </p:nvSpPr>
          <p:spPr>
            <a:xfrm>
              <a:off x="51627" y="12428725"/>
              <a:ext cx="1263397" cy="964778"/>
            </a:xfrm>
            <a:custGeom>
              <a:avLst/>
              <a:gdLst/>
              <a:ahLst/>
              <a:cxnLst>
                <a:cxn ang="0">
                  <a:pos x="wd2" y="hd2"/>
                </a:cxn>
                <a:cxn ang="5400000">
                  <a:pos x="wd2" y="hd2"/>
                </a:cxn>
                <a:cxn ang="10800000">
                  <a:pos x="wd2" y="hd2"/>
                </a:cxn>
                <a:cxn ang="16200000">
                  <a:pos x="wd2" y="hd2"/>
                </a:cxn>
              </a:cxnLst>
              <a:rect l="0" t="0" r="r" b="b"/>
              <a:pathLst>
                <a:path w="21600" h="21600" extrusionOk="0">
                  <a:moveTo>
                    <a:pt x="340" y="503"/>
                  </a:moveTo>
                  <a:lnTo>
                    <a:pt x="4614" y="21185"/>
                  </a:lnTo>
                  <a:lnTo>
                    <a:pt x="21022" y="11588"/>
                  </a:lnTo>
                  <a:cubicBezTo>
                    <a:pt x="21022" y="11588"/>
                    <a:pt x="340" y="503"/>
                    <a:pt x="340" y="503"/>
                  </a:cubicBezTo>
                  <a:close/>
                  <a:moveTo>
                    <a:pt x="4465" y="21600"/>
                  </a:moveTo>
                  <a:lnTo>
                    <a:pt x="0" y="0"/>
                  </a:lnTo>
                  <a:lnTo>
                    <a:pt x="214" y="115"/>
                  </a:lnTo>
                  <a:lnTo>
                    <a:pt x="21600" y="11575"/>
                  </a:lnTo>
                  <a:cubicBezTo>
                    <a:pt x="21600" y="11575"/>
                    <a:pt x="4465" y="21600"/>
                    <a:pt x="4465"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66" name="Shape 206"/>
            <p:cNvSpPr>
              <a:spLocks/>
            </p:cNvSpPr>
            <p:nvPr/>
          </p:nvSpPr>
          <p:spPr>
            <a:xfrm>
              <a:off x="4879314" y="13045023"/>
              <a:ext cx="2174905" cy="844908"/>
            </a:xfrm>
            <a:custGeom>
              <a:avLst/>
              <a:gdLst/>
              <a:ahLst/>
              <a:cxnLst>
                <a:cxn ang="0">
                  <a:pos x="wd2" y="hd2"/>
                </a:cxn>
                <a:cxn ang="5400000">
                  <a:pos x="wd2" y="hd2"/>
                </a:cxn>
                <a:cxn ang="10800000">
                  <a:pos x="wd2" y="hd2"/>
                </a:cxn>
                <a:cxn ang="16200000">
                  <a:pos x="wd2" y="hd2"/>
                </a:cxn>
              </a:cxnLst>
              <a:rect l="0" t="0" r="r" b="b"/>
              <a:pathLst>
                <a:path w="21600" h="21600" extrusionOk="0">
                  <a:moveTo>
                    <a:pt x="272" y="385"/>
                  </a:moveTo>
                  <a:lnTo>
                    <a:pt x="135" y="21159"/>
                  </a:lnTo>
                  <a:lnTo>
                    <a:pt x="20908" y="7329"/>
                  </a:lnTo>
                  <a:cubicBezTo>
                    <a:pt x="20908" y="7329"/>
                    <a:pt x="272" y="385"/>
                    <a:pt x="272" y="385"/>
                  </a:cubicBezTo>
                  <a:close/>
                  <a:moveTo>
                    <a:pt x="0" y="21600"/>
                  </a:moveTo>
                  <a:lnTo>
                    <a:pt x="142" y="0"/>
                  </a:lnTo>
                  <a:lnTo>
                    <a:pt x="215" y="26"/>
                  </a:lnTo>
                  <a:lnTo>
                    <a:pt x="21600" y="7219"/>
                  </a:lnTo>
                  <a:cubicBezTo>
                    <a:pt x="21600" y="7219"/>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67" name="Shape 207"/>
            <p:cNvSpPr>
              <a:spLocks/>
            </p:cNvSpPr>
            <p:nvPr/>
          </p:nvSpPr>
          <p:spPr>
            <a:xfrm>
              <a:off x="3235847" y="11196122"/>
              <a:ext cx="1730490" cy="1809284"/>
            </a:xfrm>
            <a:custGeom>
              <a:avLst/>
              <a:gdLst/>
              <a:ahLst/>
              <a:cxnLst>
                <a:cxn ang="0">
                  <a:pos x="wd2" y="hd2"/>
                </a:cxn>
                <a:cxn ang="5400000">
                  <a:pos x="wd2" y="hd2"/>
                </a:cxn>
                <a:cxn ang="10800000">
                  <a:pos x="wd2" y="hd2"/>
                </a:cxn>
                <a:cxn ang="16200000">
                  <a:pos x="wd2" y="hd2"/>
                </a:cxn>
              </a:cxnLst>
              <a:rect l="0" t="0" r="r" b="b"/>
              <a:pathLst>
                <a:path w="21600" h="21600" extrusionOk="0">
                  <a:moveTo>
                    <a:pt x="266" y="8003"/>
                  </a:moveTo>
                  <a:lnTo>
                    <a:pt x="21119" y="21108"/>
                  </a:lnTo>
                  <a:lnTo>
                    <a:pt x="8811" y="255"/>
                  </a:lnTo>
                  <a:cubicBezTo>
                    <a:pt x="8811" y="255"/>
                    <a:pt x="266" y="8003"/>
                    <a:pt x="266" y="8003"/>
                  </a:cubicBezTo>
                  <a:close/>
                  <a:moveTo>
                    <a:pt x="21600" y="21600"/>
                  </a:moveTo>
                  <a:lnTo>
                    <a:pt x="0" y="8026"/>
                  </a:lnTo>
                  <a:lnTo>
                    <a:pt x="8851" y="0"/>
                  </a:lnTo>
                  <a:cubicBezTo>
                    <a:pt x="8851"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68" name="Shape 208"/>
            <p:cNvSpPr>
              <a:spLocks/>
            </p:cNvSpPr>
            <p:nvPr/>
          </p:nvSpPr>
          <p:spPr>
            <a:xfrm>
              <a:off x="2722261" y="11915140"/>
              <a:ext cx="2172953" cy="1145929"/>
            </a:xfrm>
            <a:custGeom>
              <a:avLst/>
              <a:gdLst/>
              <a:ahLst/>
              <a:cxnLst>
                <a:cxn ang="0">
                  <a:pos x="wd2" y="hd2"/>
                </a:cxn>
                <a:cxn ang="5400000">
                  <a:pos x="wd2" y="hd2"/>
                </a:cxn>
                <a:cxn ang="10800000">
                  <a:pos x="wd2" y="hd2"/>
                </a:cxn>
                <a:cxn ang="16200000">
                  <a:pos x="wd2" y="hd2"/>
                </a:cxn>
              </a:cxnLst>
              <a:rect l="0" t="0" r="r" b="b"/>
              <a:pathLst>
                <a:path w="21600" h="21600" extrusionOk="0">
                  <a:moveTo>
                    <a:pt x="236" y="8966"/>
                  </a:moveTo>
                  <a:lnTo>
                    <a:pt x="20758" y="20849"/>
                  </a:lnTo>
                  <a:lnTo>
                    <a:pt x="4286" y="327"/>
                  </a:lnTo>
                  <a:cubicBezTo>
                    <a:pt x="4286" y="327"/>
                    <a:pt x="236" y="8966"/>
                    <a:pt x="236" y="8966"/>
                  </a:cubicBezTo>
                  <a:close/>
                  <a:moveTo>
                    <a:pt x="21600" y="21600"/>
                  </a:moveTo>
                  <a:lnTo>
                    <a:pt x="0" y="9093"/>
                  </a:lnTo>
                  <a:lnTo>
                    <a:pt x="4263" y="0"/>
                  </a:lnTo>
                  <a:lnTo>
                    <a:pt x="4311" y="59"/>
                  </a:lnTo>
                  <a:cubicBezTo>
                    <a:pt x="4311" y="59"/>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69" name="Shape 209"/>
            <p:cNvSpPr>
              <a:spLocks/>
            </p:cNvSpPr>
            <p:nvPr/>
          </p:nvSpPr>
          <p:spPr>
            <a:xfrm>
              <a:off x="3543997" y="2054334"/>
              <a:ext cx="1736356" cy="2774657"/>
            </a:xfrm>
            <a:custGeom>
              <a:avLst/>
              <a:gdLst/>
              <a:ahLst/>
              <a:cxnLst>
                <a:cxn ang="0">
                  <a:pos x="wd2" y="hd2"/>
                </a:cxn>
                <a:cxn ang="5400000">
                  <a:pos x="wd2" y="hd2"/>
                </a:cxn>
                <a:cxn ang="10800000">
                  <a:pos x="wd2" y="hd2"/>
                </a:cxn>
                <a:cxn ang="16200000">
                  <a:pos x="wd2" y="hd2"/>
                </a:cxn>
              </a:cxnLst>
              <a:rect l="0" t="0" r="r" b="b"/>
              <a:pathLst>
                <a:path w="21600" h="21600" extrusionOk="0">
                  <a:moveTo>
                    <a:pt x="268" y="18258"/>
                  </a:moveTo>
                  <a:lnTo>
                    <a:pt x="15615" y="21463"/>
                  </a:lnTo>
                  <a:lnTo>
                    <a:pt x="21320" y="411"/>
                  </a:lnTo>
                  <a:cubicBezTo>
                    <a:pt x="21320" y="411"/>
                    <a:pt x="268" y="18258"/>
                    <a:pt x="268" y="18258"/>
                  </a:cubicBezTo>
                  <a:close/>
                  <a:moveTo>
                    <a:pt x="15748" y="21600"/>
                  </a:moveTo>
                  <a:lnTo>
                    <a:pt x="0" y="18310"/>
                  </a:lnTo>
                  <a:lnTo>
                    <a:pt x="21600" y="0"/>
                  </a:lnTo>
                  <a:cubicBezTo>
                    <a:pt x="21600" y="0"/>
                    <a:pt x="15748" y="21600"/>
                    <a:pt x="15748"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70" name="Shape 210"/>
            <p:cNvSpPr>
              <a:spLocks/>
            </p:cNvSpPr>
            <p:nvPr/>
          </p:nvSpPr>
          <p:spPr>
            <a:xfrm>
              <a:off x="3543997" y="1129881"/>
              <a:ext cx="1733592" cy="3270584"/>
            </a:xfrm>
            <a:custGeom>
              <a:avLst/>
              <a:gdLst/>
              <a:ahLst/>
              <a:cxnLst>
                <a:cxn ang="0">
                  <a:pos x="wd2" y="hd2"/>
                </a:cxn>
                <a:cxn ang="5400000">
                  <a:pos x="wd2" y="hd2"/>
                </a:cxn>
                <a:cxn ang="10800000">
                  <a:pos x="wd2" y="hd2"/>
                </a:cxn>
                <a:cxn ang="16200000">
                  <a:pos x="wd2" y="hd2"/>
                </a:cxn>
              </a:cxnLst>
              <a:rect l="0" t="0" r="r" b="b"/>
              <a:pathLst>
                <a:path w="21600" h="21600" extrusionOk="0">
                  <a:moveTo>
                    <a:pt x="5451" y="156"/>
                  </a:moveTo>
                  <a:lnTo>
                    <a:pt x="247" y="21275"/>
                  </a:lnTo>
                  <a:lnTo>
                    <a:pt x="21366" y="6110"/>
                  </a:lnTo>
                  <a:cubicBezTo>
                    <a:pt x="21366" y="6110"/>
                    <a:pt x="5451" y="156"/>
                    <a:pt x="5451" y="156"/>
                  </a:cubicBezTo>
                  <a:close/>
                  <a:moveTo>
                    <a:pt x="0" y="21600"/>
                  </a:moveTo>
                  <a:lnTo>
                    <a:pt x="5324" y="0"/>
                  </a:lnTo>
                  <a:lnTo>
                    <a:pt x="21600" y="6090"/>
                  </a:lnTo>
                  <a:cubicBezTo>
                    <a:pt x="21600" y="6090"/>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71" name="Shape 211"/>
            <p:cNvSpPr>
              <a:spLocks/>
            </p:cNvSpPr>
            <p:nvPr/>
          </p:nvSpPr>
          <p:spPr>
            <a:xfrm>
              <a:off x="3133131" y="4416819"/>
              <a:ext cx="1756621" cy="434041"/>
            </a:xfrm>
            <a:custGeom>
              <a:avLst/>
              <a:gdLst/>
              <a:ahLst/>
              <a:cxnLst>
                <a:cxn ang="0">
                  <a:pos x="wd2" y="hd2"/>
                </a:cxn>
                <a:cxn ang="5400000">
                  <a:pos x="wd2" y="hd2"/>
                </a:cxn>
                <a:cxn ang="10800000">
                  <a:pos x="wd2" y="hd2"/>
                </a:cxn>
                <a:cxn ang="16200000">
                  <a:pos x="wd2" y="hd2"/>
                </a:cxn>
              </a:cxnLst>
              <a:rect l="0" t="0" r="r" b="b"/>
              <a:pathLst>
                <a:path w="21600" h="21600" extrusionOk="0">
                  <a:moveTo>
                    <a:pt x="464" y="16059"/>
                  </a:moveTo>
                  <a:lnTo>
                    <a:pt x="20386" y="20657"/>
                  </a:lnTo>
                  <a:lnTo>
                    <a:pt x="5639" y="739"/>
                  </a:lnTo>
                  <a:cubicBezTo>
                    <a:pt x="5639" y="739"/>
                    <a:pt x="464" y="16059"/>
                    <a:pt x="464" y="16059"/>
                  </a:cubicBezTo>
                  <a:close/>
                  <a:moveTo>
                    <a:pt x="21600" y="21600"/>
                  </a:moveTo>
                  <a:lnTo>
                    <a:pt x="0" y="16608"/>
                  </a:lnTo>
                  <a:lnTo>
                    <a:pt x="5611" y="0"/>
                  </a:lnTo>
                  <a:lnTo>
                    <a:pt x="5651" y="55"/>
                  </a:lnTo>
                  <a:cubicBezTo>
                    <a:pt x="5651" y="55"/>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72" name="Shape 212"/>
            <p:cNvSpPr>
              <a:spLocks/>
            </p:cNvSpPr>
            <p:nvPr/>
          </p:nvSpPr>
          <p:spPr>
            <a:xfrm>
              <a:off x="770645" y="4416819"/>
              <a:ext cx="2762219" cy="433435"/>
            </a:xfrm>
            <a:custGeom>
              <a:avLst/>
              <a:gdLst/>
              <a:ahLst/>
              <a:cxnLst>
                <a:cxn ang="0">
                  <a:pos x="wd2" y="hd2"/>
                </a:cxn>
                <a:cxn ang="5400000">
                  <a:pos x="wd2" y="hd2"/>
                </a:cxn>
                <a:cxn ang="10800000">
                  <a:pos x="wd2" y="hd2"/>
                </a:cxn>
                <a:cxn ang="16200000">
                  <a:pos x="wd2" y="hd2"/>
                </a:cxn>
              </a:cxnLst>
              <a:rect l="0" t="0" r="r" b="b"/>
              <a:pathLst>
                <a:path w="21600" h="21600" extrusionOk="0">
                  <a:moveTo>
                    <a:pt x="21196" y="1065"/>
                  </a:moveTo>
                  <a:lnTo>
                    <a:pt x="953" y="20690"/>
                  </a:lnTo>
                  <a:lnTo>
                    <a:pt x="17951" y="16196"/>
                  </a:lnTo>
                  <a:cubicBezTo>
                    <a:pt x="17951" y="16196"/>
                    <a:pt x="21196" y="1065"/>
                    <a:pt x="21196" y="1065"/>
                  </a:cubicBezTo>
                  <a:close/>
                  <a:moveTo>
                    <a:pt x="10" y="21600"/>
                  </a:moveTo>
                  <a:lnTo>
                    <a:pt x="0" y="20945"/>
                  </a:lnTo>
                  <a:lnTo>
                    <a:pt x="21600" y="0"/>
                  </a:lnTo>
                  <a:lnTo>
                    <a:pt x="17987" y="16846"/>
                  </a:lnTo>
                  <a:lnTo>
                    <a:pt x="17971" y="16851"/>
                  </a:lnTo>
                  <a:cubicBezTo>
                    <a:pt x="17971" y="16851"/>
                    <a:pt x="10" y="21600"/>
                    <a:pt x="1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73" name="Shape 213"/>
            <p:cNvSpPr>
              <a:spLocks/>
            </p:cNvSpPr>
            <p:nvPr/>
          </p:nvSpPr>
          <p:spPr>
            <a:xfrm>
              <a:off x="5701048" y="9963524"/>
              <a:ext cx="4044679" cy="956848"/>
            </a:xfrm>
            <a:custGeom>
              <a:avLst/>
              <a:gdLst/>
              <a:ahLst/>
              <a:cxnLst>
                <a:cxn ang="0">
                  <a:pos x="wd2" y="hd2"/>
                </a:cxn>
                <a:cxn ang="5400000">
                  <a:pos x="wd2" y="hd2"/>
                </a:cxn>
                <a:cxn ang="10800000">
                  <a:pos x="wd2" y="hd2"/>
                </a:cxn>
                <a:cxn ang="16200000">
                  <a:pos x="wd2" y="hd2"/>
                </a:cxn>
              </a:cxnLst>
              <a:rect l="0" t="0" r="r" b="b"/>
              <a:pathLst>
                <a:path w="21600" h="21600" extrusionOk="0">
                  <a:moveTo>
                    <a:pt x="377" y="301"/>
                  </a:moveTo>
                  <a:lnTo>
                    <a:pt x="13040" y="21267"/>
                  </a:lnTo>
                  <a:lnTo>
                    <a:pt x="21343" y="324"/>
                  </a:lnTo>
                  <a:cubicBezTo>
                    <a:pt x="21343" y="324"/>
                    <a:pt x="377" y="301"/>
                    <a:pt x="377" y="301"/>
                  </a:cubicBezTo>
                  <a:close/>
                  <a:moveTo>
                    <a:pt x="13046" y="21600"/>
                  </a:moveTo>
                  <a:lnTo>
                    <a:pt x="13030" y="21573"/>
                  </a:lnTo>
                  <a:lnTo>
                    <a:pt x="0" y="0"/>
                  </a:lnTo>
                  <a:lnTo>
                    <a:pt x="21600" y="23"/>
                  </a:lnTo>
                  <a:cubicBezTo>
                    <a:pt x="21600" y="23"/>
                    <a:pt x="13046" y="21600"/>
                    <a:pt x="13046"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74" name="Shape 214"/>
            <p:cNvSpPr>
              <a:spLocks/>
            </p:cNvSpPr>
            <p:nvPr/>
          </p:nvSpPr>
          <p:spPr>
            <a:xfrm>
              <a:off x="7036365" y="10887974"/>
              <a:ext cx="2463498" cy="2461094"/>
            </a:xfrm>
            <a:custGeom>
              <a:avLst/>
              <a:gdLst/>
              <a:ahLst/>
              <a:cxnLst>
                <a:cxn ang="0">
                  <a:pos x="wd2" y="hd2"/>
                </a:cxn>
                <a:cxn ang="5400000">
                  <a:pos x="wd2" y="hd2"/>
                </a:cxn>
                <a:cxn ang="10800000">
                  <a:pos x="wd2" y="hd2"/>
                </a:cxn>
                <a:cxn ang="16200000">
                  <a:pos x="wd2" y="hd2"/>
                </a:cxn>
              </a:cxnLst>
              <a:rect l="0" t="0" r="r" b="b"/>
              <a:pathLst>
                <a:path w="21600" h="21600" extrusionOk="0">
                  <a:moveTo>
                    <a:pt x="179" y="21156"/>
                  </a:moveTo>
                  <a:lnTo>
                    <a:pt x="21400" y="21480"/>
                  </a:lnTo>
                  <a:lnTo>
                    <a:pt x="9638" y="259"/>
                  </a:lnTo>
                  <a:cubicBezTo>
                    <a:pt x="9638" y="259"/>
                    <a:pt x="179" y="21156"/>
                    <a:pt x="179" y="21156"/>
                  </a:cubicBezTo>
                  <a:close/>
                  <a:moveTo>
                    <a:pt x="21600" y="21600"/>
                  </a:moveTo>
                  <a:lnTo>
                    <a:pt x="0" y="21271"/>
                  </a:lnTo>
                  <a:lnTo>
                    <a:pt x="37" y="21190"/>
                  </a:lnTo>
                  <a:lnTo>
                    <a:pt x="9627" y="0"/>
                  </a:lnTo>
                  <a:cubicBezTo>
                    <a:pt x="9627"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75" name="Shape 215"/>
            <p:cNvSpPr>
              <a:spLocks/>
            </p:cNvSpPr>
            <p:nvPr/>
          </p:nvSpPr>
          <p:spPr>
            <a:xfrm>
              <a:off x="5701048" y="9963524"/>
              <a:ext cx="4548626" cy="3363871"/>
            </a:xfrm>
            <a:custGeom>
              <a:avLst/>
              <a:gdLst/>
              <a:ahLst/>
              <a:cxnLst>
                <a:cxn ang="0">
                  <a:pos x="wd2" y="hd2"/>
                </a:cxn>
                <a:cxn ang="5400000">
                  <a:pos x="wd2" y="hd2"/>
                </a:cxn>
                <a:cxn ang="10800000">
                  <a:pos x="wd2" y="hd2"/>
                </a:cxn>
                <a:cxn ang="16200000">
                  <a:pos x="wd2" y="hd2"/>
                </a:cxn>
              </a:cxnLst>
              <a:rect l="0" t="0" r="r" b="b"/>
              <a:pathLst>
                <a:path w="21600" h="21600" extrusionOk="0">
                  <a:moveTo>
                    <a:pt x="93" y="85"/>
                  </a:moveTo>
                  <a:lnTo>
                    <a:pt x="6320" y="21444"/>
                  </a:lnTo>
                  <a:lnTo>
                    <a:pt x="21452" y="85"/>
                  </a:lnTo>
                  <a:cubicBezTo>
                    <a:pt x="21452" y="85"/>
                    <a:pt x="93" y="85"/>
                    <a:pt x="93" y="85"/>
                  </a:cubicBezTo>
                  <a:close/>
                  <a:moveTo>
                    <a:pt x="6298" y="21600"/>
                  </a:moveTo>
                  <a:lnTo>
                    <a:pt x="6280" y="21538"/>
                  </a:lnTo>
                  <a:lnTo>
                    <a:pt x="0" y="0"/>
                  </a:lnTo>
                  <a:lnTo>
                    <a:pt x="21600" y="0"/>
                  </a:lnTo>
                  <a:lnTo>
                    <a:pt x="21549" y="72"/>
                  </a:lnTo>
                  <a:cubicBezTo>
                    <a:pt x="21549" y="72"/>
                    <a:pt x="6298" y="21600"/>
                    <a:pt x="6298"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76" name="Shape 216"/>
            <p:cNvSpPr>
              <a:spLocks/>
            </p:cNvSpPr>
            <p:nvPr/>
          </p:nvSpPr>
          <p:spPr>
            <a:xfrm>
              <a:off x="462497" y="9449938"/>
              <a:ext cx="980977" cy="1229993"/>
            </a:xfrm>
            <a:custGeom>
              <a:avLst/>
              <a:gdLst/>
              <a:ahLst/>
              <a:cxnLst>
                <a:cxn ang="0">
                  <a:pos x="wd2" y="hd2"/>
                </a:cxn>
                <a:cxn ang="5400000">
                  <a:pos x="wd2" y="hd2"/>
                </a:cxn>
                <a:cxn ang="10800000">
                  <a:pos x="wd2" y="hd2"/>
                </a:cxn>
                <a:cxn ang="16200000">
                  <a:pos x="wd2" y="hd2"/>
                </a:cxn>
              </a:cxnLst>
              <a:rect l="0" t="0" r="r" b="b"/>
              <a:pathLst>
                <a:path w="21600" h="21600" extrusionOk="0">
                  <a:moveTo>
                    <a:pt x="4919" y="2049"/>
                  </a:moveTo>
                  <a:lnTo>
                    <a:pt x="506" y="20721"/>
                  </a:lnTo>
                  <a:lnTo>
                    <a:pt x="20915" y="310"/>
                  </a:lnTo>
                  <a:cubicBezTo>
                    <a:pt x="20915" y="310"/>
                    <a:pt x="4919" y="2049"/>
                    <a:pt x="4919" y="2049"/>
                  </a:cubicBezTo>
                  <a:close/>
                  <a:moveTo>
                    <a:pt x="0" y="21600"/>
                  </a:moveTo>
                  <a:lnTo>
                    <a:pt x="4670" y="1839"/>
                  </a:lnTo>
                  <a:lnTo>
                    <a:pt x="21600" y="0"/>
                  </a:lnTo>
                  <a:cubicBezTo>
                    <a:pt x="21600" y="0"/>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77" name="Shape 217"/>
            <p:cNvSpPr>
              <a:spLocks/>
            </p:cNvSpPr>
            <p:nvPr/>
          </p:nvSpPr>
          <p:spPr>
            <a:xfrm>
              <a:off x="5084746" y="9963524"/>
              <a:ext cx="1946607" cy="3400787"/>
            </a:xfrm>
            <a:custGeom>
              <a:avLst/>
              <a:gdLst/>
              <a:ahLst/>
              <a:cxnLst>
                <a:cxn ang="0">
                  <a:pos x="wd2" y="hd2"/>
                </a:cxn>
                <a:cxn ang="5400000">
                  <a:pos x="wd2" y="hd2"/>
                </a:cxn>
                <a:cxn ang="10800000">
                  <a:pos x="wd2" y="hd2"/>
                </a:cxn>
                <a:cxn ang="16200000">
                  <a:pos x="wd2" y="hd2"/>
                </a:cxn>
              </a:cxnLst>
              <a:rect l="0" t="0" r="r" b="b"/>
              <a:pathLst>
                <a:path w="21600" h="21600" extrusionOk="0">
                  <a:moveTo>
                    <a:pt x="184" y="5440"/>
                  </a:moveTo>
                  <a:lnTo>
                    <a:pt x="21076" y="21069"/>
                  </a:lnTo>
                  <a:lnTo>
                    <a:pt x="6686" y="176"/>
                  </a:lnTo>
                  <a:cubicBezTo>
                    <a:pt x="6686" y="176"/>
                    <a:pt x="184" y="5440"/>
                    <a:pt x="184" y="5440"/>
                  </a:cubicBezTo>
                  <a:close/>
                  <a:moveTo>
                    <a:pt x="21600" y="21600"/>
                  </a:moveTo>
                  <a:lnTo>
                    <a:pt x="0" y="5442"/>
                  </a:lnTo>
                  <a:lnTo>
                    <a:pt x="6723" y="0"/>
                  </a:lnTo>
                  <a:cubicBezTo>
                    <a:pt x="6723"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78" name="Shape 218"/>
            <p:cNvSpPr>
              <a:spLocks/>
            </p:cNvSpPr>
            <p:nvPr/>
          </p:nvSpPr>
          <p:spPr>
            <a:xfrm>
              <a:off x="4879314" y="10785255"/>
              <a:ext cx="2141409" cy="2528600"/>
            </a:xfrm>
            <a:custGeom>
              <a:avLst/>
              <a:gdLst/>
              <a:ahLst/>
              <a:cxnLst>
                <a:cxn ang="0">
                  <a:pos x="wd2" y="hd2"/>
                </a:cxn>
                <a:cxn ang="5400000">
                  <a:pos x="wd2" y="hd2"/>
                </a:cxn>
                <a:cxn ang="10800000">
                  <a:pos x="wd2" y="hd2"/>
                </a:cxn>
                <a:cxn ang="16200000">
                  <a:pos x="wd2" y="hd2"/>
                </a:cxn>
              </a:cxnLst>
              <a:rect l="0" t="0" r="r" b="b"/>
              <a:pathLst>
                <a:path w="21600" h="21600" extrusionOk="0">
                  <a:moveTo>
                    <a:pt x="146" y="19111"/>
                  </a:moveTo>
                  <a:lnTo>
                    <a:pt x="21297" y="21452"/>
                  </a:lnTo>
                  <a:lnTo>
                    <a:pt x="2188" y="301"/>
                  </a:lnTo>
                  <a:cubicBezTo>
                    <a:pt x="2188" y="301"/>
                    <a:pt x="146" y="19111"/>
                    <a:pt x="146" y="19111"/>
                  </a:cubicBezTo>
                  <a:close/>
                  <a:moveTo>
                    <a:pt x="21600" y="21600"/>
                  </a:moveTo>
                  <a:lnTo>
                    <a:pt x="0" y="19209"/>
                  </a:lnTo>
                  <a:lnTo>
                    <a:pt x="2084" y="0"/>
                  </a:lnTo>
                  <a:cubicBezTo>
                    <a:pt x="2084"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79" name="Shape 219"/>
            <p:cNvSpPr>
              <a:spLocks/>
            </p:cNvSpPr>
            <p:nvPr/>
          </p:nvSpPr>
          <p:spPr>
            <a:xfrm>
              <a:off x="3441281" y="9758089"/>
              <a:ext cx="2301904" cy="1074911"/>
            </a:xfrm>
            <a:custGeom>
              <a:avLst/>
              <a:gdLst/>
              <a:ahLst/>
              <a:cxnLst>
                <a:cxn ang="0">
                  <a:pos x="wd2" y="hd2"/>
                </a:cxn>
                <a:cxn ang="5400000">
                  <a:pos x="wd2" y="hd2"/>
                </a:cxn>
                <a:cxn ang="10800000">
                  <a:pos x="wd2" y="hd2"/>
                </a:cxn>
                <a:cxn ang="16200000">
                  <a:pos x="wd2" y="hd2"/>
                </a:cxn>
              </a:cxnLst>
              <a:rect l="0" t="0" r="r" b="b"/>
              <a:pathLst>
                <a:path w="21600" h="21600" extrusionOk="0">
                  <a:moveTo>
                    <a:pt x="506" y="371"/>
                  </a:moveTo>
                  <a:lnTo>
                    <a:pt x="15878" y="21239"/>
                  </a:lnTo>
                  <a:lnTo>
                    <a:pt x="21374" y="4596"/>
                  </a:lnTo>
                  <a:cubicBezTo>
                    <a:pt x="21374" y="4596"/>
                    <a:pt x="506" y="371"/>
                    <a:pt x="506" y="371"/>
                  </a:cubicBezTo>
                  <a:close/>
                  <a:moveTo>
                    <a:pt x="15911" y="21600"/>
                  </a:moveTo>
                  <a:lnTo>
                    <a:pt x="15862" y="21531"/>
                  </a:lnTo>
                  <a:lnTo>
                    <a:pt x="0" y="0"/>
                  </a:lnTo>
                  <a:lnTo>
                    <a:pt x="21600" y="4374"/>
                  </a:lnTo>
                  <a:cubicBezTo>
                    <a:pt x="21600" y="4374"/>
                    <a:pt x="15911" y="21600"/>
                    <a:pt x="15911"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80" name="Shape 220"/>
            <p:cNvSpPr>
              <a:spLocks/>
            </p:cNvSpPr>
            <p:nvPr/>
          </p:nvSpPr>
          <p:spPr>
            <a:xfrm>
              <a:off x="3852149" y="10785255"/>
              <a:ext cx="1225380" cy="2257058"/>
            </a:xfrm>
            <a:custGeom>
              <a:avLst/>
              <a:gdLst/>
              <a:ahLst/>
              <a:cxnLst>
                <a:cxn ang="0">
                  <a:pos x="wd2" y="hd2"/>
                </a:cxn>
                <a:cxn ang="5400000">
                  <a:pos x="wd2" y="hd2"/>
                </a:cxn>
                <a:cxn ang="10800000">
                  <a:pos x="wd2" y="hd2"/>
                </a:cxn>
                <a:cxn ang="16200000">
                  <a:pos x="wd2" y="hd2"/>
                </a:cxn>
              </a:cxnLst>
              <a:rect l="0" t="0" r="r" b="b"/>
              <a:pathLst>
                <a:path w="21600" h="21600" extrusionOk="0">
                  <a:moveTo>
                    <a:pt x="339" y="4410"/>
                  </a:moveTo>
                  <a:lnTo>
                    <a:pt x="17781" y="21182"/>
                  </a:lnTo>
                  <a:lnTo>
                    <a:pt x="21335" y="189"/>
                  </a:lnTo>
                  <a:cubicBezTo>
                    <a:pt x="21335" y="189"/>
                    <a:pt x="339" y="4410"/>
                    <a:pt x="339" y="4410"/>
                  </a:cubicBezTo>
                  <a:close/>
                  <a:moveTo>
                    <a:pt x="17943" y="21600"/>
                  </a:moveTo>
                  <a:lnTo>
                    <a:pt x="0" y="4342"/>
                  </a:lnTo>
                  <a:lnTo>
                    <a:pt x="129" y="4317"/>
                  </a:lnTo>
                  <a:lnTo>
                    <a:pt x="21600" y="0"/>
                  </a:lnTo>
                  <a:cubicBezTo>
                    <a:pt x="21600" y="0"/>
                    <a:pt x="17943" y="21600"/>
                    <a:pt x="17943"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81" name="Shape 221"/>
            <p:cNvSpPr>
              <a:spLocks/>
            </p:cNvSpPr>
            <p:nvPr/>
          </p:nvSpPr>
          <p:spPr>
            <a:xfrm>
              <a:off x="3441281" y="9758089"/>
              <a:ext cx="1693471" cy="1528015"/>
            </a:xfrm>
            <a:custGeom>
              <a:avLst/>
              <a:gdLst/>
              <a:ahLst/>
              <a:cxnLst>
                <a:cxn ang="0">
                  <a:pos x="wd2" y="hd2"/>
                </a:cxn>
                <a:cxn ang="5400000">
                  <a:pos x="wd2" y="hd2"/>
                </a:cxn>
                <a:cxn ang="10800000">
                  <a:pos x="wd2" y="hd2"/>
                </a:cxn>
                <a:cxn ang="16200000">
                  <a:pos x="wd2" y="hd2"/>
                </a:cxn>
              </a:cxnLst>
              <a:rect l="0" t="0" r="r" b="b"/>
              <a:pathLst>
                <a:path w="21600" h="21600" extrusionOk="0">
                  <a:moveTo>
                    <a:pt x="296" y="430"/>
                  </a:moveTo>
                  <a:lnTo>
                    <a:pt x="6054" y="21353"/>
                  </a:lnTo>
                  <a:lnTo>
                    <a:pt x="21219" y="15128"/>
                  </a:lnTo>
                  <a:cubicBezTo>
                    <a:pt x="21219" y="15128"/>
                    <a:pt x="296" y="430"/>
                    <a:pt x="296" y="430"/>
                  </a:cubicBezTo>
                  <a:close/>
                  <a:moveTo>
                    <a:pt x="5944" y="21600"/>
                  </a:moveTo>
                  <a:lnTo>
                    <a:pt x="0" y="0"/>
                  </a:lnTo>
                  <a:lnTo>
                    <a:pt x="21600" y="15174"/>
                  </a:lnTo>
                  <a:cubicBezTo>
                    <a:pt x="21600" y="15174"/>
                    <a:pt x="5944" y="21600"/>
                    <a:pt x="5944"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82" name="Shape 222"/>
            <p:cNvSpPr>
              <a:spLocks/>
            </p:cNvSpPr>
            <p:nvPr/>
          </p:nvSpPr>
          <p:spPr>
            <a:xfrm>
              <a:off x="5290180" y="1027165"/>
              <a:ext cx="2023942" cy="1043819"/>
            </a:xfrm>
            <a:custGeom>
              <a:avLst/>
              <a:gdLst/>
              <a:ahLst/>
              <a:cxnLst>
                <a:cxn ang="0">
                  <a:pos x="wd2" y="hd2"/>
                </a:cxn>
                <a:cxn ang="5400000">
                  <a:pos x="wd2" y="hd2"/>
                </a:cxn>
                <a:cxn ang="10800000">
                  <a:pos x="wd2" y="hd2"/>
                </a:cxn>
                <a:cxn ang="16200000">
                  <a:pos x="wd2" y="hd2"/>
                </a:cxn>
              </a:cxnLst>
              <a:rect l="0" t="0" r="r" b="b"/>
              <a:pathLst>
                <a:path w="21600" h="21600" extrusionOk="0">
                  <a:moveTo>
                    <a:pt x="2170" y="382"/>
                  </a:moveTo>
                  <a:lnTo>
                    <a:pt x="174" y="21272"/>
                  </a:lnTo>
                  <a:lnTo>
                    <a:pt x="21066" y="15313"/>
                  </a:lnTo>
                  <a:cubicBezTo>
                    <a:pt x="21066" y="15313"/>
                    <a:pt x="2170" y="382"/>
                    <a:pt x="2170" y="382"/>
                  </a:cubicBezTo>
                  <a:close/>
                  <a:moveTo>
                    <a:pt x="0" y="21600"/>
                  </a:moveTo>
                  <a:lnTo>
                    <a:pt x="2062" y="0"/>
                  </a:lnTo>
                  <a:lnTo>
                    <a:pt x="21600" y="15439"/>
                  </a:lnTo>
                  <a:cubicBezTo>
                    <a:pt x="21600" y="15439"/>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83" name="Shape 223"/>
            <p:cNvSpPr>
              <a:spLocks/>
            </p:cNvSpPr>
            <p:nvPr/>
          </p:nvSpPr>
          <p:spPr>
            <a:xfrm>
              <a:off x="3954865" y="1027165"/>
              <a:ext cx="1509054" cy="1045422"/>
            </a:xfrm>
            <a:custGeom>
              <a:avLst/>
              <a:gdLst/>
              <a:ahLst/>
              <a:cxnLst>
                <a:cxn ang="0">
                  <a:pos x="wd2" y="hd2"/>
                </a:cxn>
                <a:cxn ang="5400000">
                  <a:pos x="wd2" y="hd2"/>
                </a:cxn>
                <a:cxn ang="10800000">
                  <a:pos x="wd2" y="hd2"/>
                </a:cxn>
                <a:cxn ang="16200000">
                  <a:pos x="wd2" y="hd2"/>
                </a:cxn>
              </a:cxnLst>
              <a:rect l="0" t="0" r="r" b="b"/>
              <a:pathLst>
                <a:path w="21600" h="21600" extrusionOk="0">
                  <a:moveTo>
                    <a:pt x="541" y="2630"/>
                  </a:moveTo>
                  <a:lnTo>
                    <a:pt x="18695" y="21127"/>
                  </a:lnTo>
                  <a:lnTo>
                    <a:pt x="21367" y="301"/>
                  </a:lnTo>
                  <a:cubicBezTo>
                    <a:pt x="21367" y="301"/>
                    <a:pt x="541" y="2630"/>
                    <a:pt x="541" y="2630"/>
                  </a:cubicBezTo>
                  <a:close/>
                  <a:moveTo>
                    <a:pt x="18829" y="21600"/>
                  </a:moveTo>
                  <a:lnTo>
                    <a:pt x="0" y="2415"/>
                  </a:lnTo>
                  <a:lnTo>
                    <a:pt x="21600" y="0"/>
                  </a:lnTo>
                  <a:cubicBezTo>
                    <a:pt x="21600" y="0"/>
                    <a:pt x="18829" y="21600"/>
                    <a:pt x="18829"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84" name="Shape 224"/>
            <p:cNvSpPr>
              <a:spLocks/>
            </p:cNvSpPr>
            <p:nvPr/>
          </p:nvSpPr>
          <p:spPr>
            <a:xfrm>
              <a:off x="8063534" y="2054334"/>
              <a:ext cx="2196577" cy="793251"/>
            </a:xfrm>
            <a:custGeom>
              <a:avLst/>
              <a:gdLst/>
              <a:ahLst/>
              <a:cxnLst>
                <a:cxn ang="0">
                  <a:pos x="wd2" y="hd2"/>
                </a:cxn>
                <a:cxn ang="5400000">
                  <a:pos x="wd2" y="hd2"/>
                </a:cxn>
                <a:cxn ang="10800000">
                  <a:pos x="wd2" y="hd2"/>
                </a:cxn>
                <a:cxn ang="16200000">
                  <a:pos x="wd2" y="hd2"/>
                </a:cxn>
              </a:cxnLst>
              <a:rect l="0" t="0" r="r" b="b"/>
              <a:pathLst>
                <a:path w="21600" h="21600" extrusionOk="0">
                  <a:moveTo>
                    <a:pt x="583" y="12671"/>
                  </a:moveTo>
                  <a:lnTo>
                    <a:pt x="21265" y="21097"/>
                  </a:lnTo>
                  <a:lnTo>
                    <a:pt x="14630" y="415"/>
                  </a:lnTo>
                  <a:cubicBezTo>
                    <a:pt x="14630" y="415"/>
                    <a:pt x="583" y="12671"/>
                    <a:pt x="583" y="12671"/>
                  </a:cubicBezTo>
                  <a:close/>
                  <a:moveTo>
                    <a:pt x="21600" y="21600"/>
                  </a:moveTo>
                  <a:lnTo>
                    <a:pt x="0" y="12799"/>
                  </a:lnTo>
                  <a:lnTo>
                    <a:pt x="14672" y="0"/>
                  </a:lnTo>
                  <a:cubicBezTo>
                    <a:pt x="14672"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85" name="Shape 225"/>
            <p:cNvSpPr>
              <a:spLocks/>
            </p:cNvSpPr>
            <p:nvPr/>
          </p:nvSpPr>
          <p:spPr>
            <a:xfrm>
              <a:off x="7241799" y="1746186"/>
              <a:ext cx="2372111" cy="726342"/>
            </a:xfrm>
            <a:custGeom>
              <a:avLst/>
              <a:gdLst/>
              <a:ahLst/>
              <a:cxnLst>
                <a:cxn ang="0">
                  <a:pos x="wd2" y="hd2"/>
                </a:cxn>
                <a:cxn ang="5400000">
                  <a:pos x="wd2" y="hd2"/>
                </a:cxn>
                <a:cxn ang="10800000">
                  <a:pos x="wd2" y="hd2"/>
                </a:cxn>
                <a:cxn ang="16200000">
                  <a:pos x="wd2" y="hd2"/>
                </a:cxn>
              </a:cxnLst>
              <a:rect l="0" t="0" r="r" b="b"/>
              <a:pathLst>
                <a:path w="21600" h="21600" extrusionOk="0">
                  <a:moveTo>
                    <a:pt x="387" y="534"/>
                  </a:moveTo>
                  <a:lnTo>
                    <a:pt x="8021" y="21159"/>
                  </a:lnTo>
                  <a:lnTo>
                    <a:pt x="21012" y="7795"/>
                  </a:lnTo>
                  <a:cubicBezTo>
                    <a:pt x="21012" y="7795"/>
                    <a:pt x="387" y="534"/>
                    <a:pt x="387" y="534"/>
                  </a:cubicBezTo>
                  <a:close/>
                  <a:moveTo>
                    <a:pt x="7995" y="21600"/>
                  </a:moveTo>
                  <a:lnTo>
                    <a:pt x="0" y="0"/>
                  </a:lnTo>
                  <a:lnTo>
                    <a:pt x="21600" y="7604"/>
                  </a:lnTo>
                  <a:cubicBezTo>
                    <a:pt x="21600" y="7604"/>
                    <a:pt x="7995" y="21600"/>
                    <a:pt x="7995"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86" name="Shape 226"/>
            <p:cNvSpPr>
              <a:spLocks/>
            </p:cNvSpPr>
            <p:nvPr/>
          </p:nvSpPr>
          <p:spPr>
            <a:xfrm>
              <a:off x="7241799" y="102716"/>
              <a:ext cx="2346236" cy="1933561"/>
            </a:xfrm>
            <a:custGeom>
              <a:avLst/>
              <a:gdLst/>
              <a:ahLst/>
              <a:cxnLst>
                <a:cxn ang="0">
                  <a:pos x="wd2" y="hd2"/>
                </a:cxn>
                <a:cxn ang="5400000">
                  <a:pos x="wd2" y="hd2"/>
                </a:cxn>
                <a:cxn ang="10800000">
                  <a:pos x="wd2" y="hd2"/>
                </a:cxn>
                <a:cxn ang="16200000">
                  <a:pos x="wd2" y="hd2"/>
                </a:cxn>
              </a:cxnLst>
              <a:rect l="0" t="0" r="r" b="b"/>
              <a:pathLst>
                <a:path w="21600" h="21600" extrusionOk="0">
                  <a:moveTo>
                    <a:pt x="126" y="18642"/>
                  </a:moveTo>
                  <a:lnTo>
                    <a:pt x="21215" y="21399"/>
                  </a:lnTo>
                  <a:lnTo>
                    <a:pt x="608" y="310"/>
                  </a:lnTo>
                  <a:cubicBezTo>
                    <a:pt x="608" y="310"/>
                    <a:pt x="126" y="18642"/>
                    <a:pt x="126" y="18642"/>
                  </a:cubicBezTo>
                  <a:close/>
                  <a:moveTo>
                    <a:pt x="21600" y="21600"/>
                  </a:moveTo>
                  <a:lnTo>
                    <a:pt x="0" y="18774"/>
                  </a:lnTo>
                  <a:lnTo>
                    <a:pt x="493" y="0"/>
                  </a:lnTo>
                  <a:cubicBezTo>
                    <a:pt x="493"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87" name="Shape 227"/>
            <p:cNvSpPr>
              <a:spLocks/>
            </p:cNvSpPr>
            <p:nvPr/>
          </p:nvSpPr>
          <p:spPr>
            <a:xfrm>
              <a:off x="5392897" y="102716"/>
              <a:ext cx="1876789" cy="1681484"/>
            </a:xfrm>
            <a:custGeom>
              <a:avLst/>
              <a:gdLst/>
              <a:ahLst/>
              <a:cxnLst>
                <a:cxn ang="0">
                  <a:pos x="wd2" y="hd2"/>
                </a:cxn>
                <a:cxn ang="5400000">
                  <a:pos x="wd2" y="hd2"/>
                </a:cxn>
                <a:cxn ang="10800000">
                  <a:pos x="wd2" y="hd2"/>
                </a:cxn>
                <a:cxn ang="16200000">
                  <a:pos x="wd2" y="hd2"/>
                </a:cxn>
              </a:cxnLst>
              <a:rect l="0" t="0" r="r" b="b"/>
              <a:pathLst>
                <a:path w="21600" h="21600" extrusionOk="0">
                  <a:moveTo>
                    <a:pt x="371" y="12040"/>
                  </a:moveTo>
                  <a:lnTo>
                    <a:pt x="20836" y="21350"/>
                  </a:lnTo>
                  <a:lnTo>
                    <a:pt x="21438" y="281"/>
                  </a:lnTo>
                  <a:cubicBezTo>
                    <a:pt x="21438" y="281"/>
                    <a:pt x="371" y="12040"/>
                    <a:pt x="371" y="12040"/>
                  </a:cubicBezTo>
                  <a:close/>
                  <a:moveTo>
                    <a:pt x="20981" y="21600"/>
                  </a:moveTo>
                  <a:lnTo>
                    <a:pt x="0" y="12057"/>
                  </a:lnTo>
                  <a:lnTo>
                    <a:pt x="21600" y="0"/>
                  </a:lnTo>
                  <a:cubicBezTo>
                    <a:pt x="21600" y="0"/>
                    <a:pt x="20981" y="21600"/>
                    <a:pt x="20981"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88" name="Shape 228"/>
            <p:cNvSpPr>
              <a:spLocks/>
            </p:cNvSpPr>
            <p:nvPr/>
          </p:nvSpPr>
          <p:spPr>
            <a:xfrm>
              <a:off x="4776598" y="13764040"/>
              <a:ext cx="200177" cy="200179"/>
            </a:xfrm>
            <a:custGeom>
              <a:avLst/>
              <a:gdLst/>
              <a:ahLst/>
              <a:cxnLst>
                <a:cxn ang="0">
                  <a:pos x="wd2" y="hd2"/>
                </a:cxn>
                <a:cxn ang="5400000">
                  <a:pos x="wd2" y="hd2"/>
                </a:cxn>
                <a:cxn ang="10800000">
                  <a:pos x="wd2" y="hd2"/>
                </a:cxn>
                <a:cxn ang="16200000">
                  <a:pos x="wd2" y="hd2"/>
                </a:cxn>
              </a:cxnLst>
              <a:rect l="0" t="0" r="r" b="b"/>
              <a:pathLst>
                <a:path w="20275" h="20275" extrusionOk="0">
                  <a:moveTo>
                    <a:pt x="93" y="11513"/>
                  </a:moveTo>
                  <a:cubicBezTo>
                    <a:pt x="-659" y="5965"/>
                    <a:pt x="3222" y="845"/>
                    <a:pt x="8769" y="93"/>
                  </a:cubicBezTo>
                  <a:cubicBezTo>
                    <a:pt x="14317" y="-659"/>
                    <a:pt x="19427" y="3222"/>
                    <a:pt x="20179" y="8769"/>
                  </a:cubicBezTo>
                  <a:cubicBezTo>
                    <a:pt x="20941" y="14317"/>
                    <a:pt x="17050" y="19427"/>
                    <a:pt x="11502" y="20179"/>
                  </a:cubicBezTo>
                  <a:cubicBezTo>
                    <a:pt x="5955" y="20941"/>
                    <a:pt x="845" y="17060"/>
                    <a:pt x="93"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89" name="Shape 229"/>
            <p:cNvSpPr>
              <a:spLocks/>
            </p:cNvSpPr>
            <p:nvPr/>
          </p:nvSpPr>
          <p:spPr>
            <a:xfrm>
              <a:off x="4776598" y="12942305"/>
              <a:ext cx="200095" cy="200248"/>
            </a:xfrm>
            <a:custGeom>
              <a:avLst/>
              <a:gdLst/>
              <a:ahLst/>
              <a:cxnLst>
                <a:cxn ang="0">
                  <a:pos x="wd2" y="hd2"/>
                </a:cxn>
                <a:cxn ang="5400000">
                  <a:pos x="wd2" y="hd2"/>
                </a:cxn>
                <a:cxn ang="10800000">
                  <a:pos x="wd2" y="hd2"/>
                </a:cxn>
                <a:cxn ang="16200000">
                  <a:pos x="wd2" y="hd2"/>
                </a:cxn>
              </a:cxnLst>
              <a:rect l="0" t="0" r="r" b="b"/>
              <a:pathLst>
                <a:path w="20267" h="20283" extrusionOk="0">
                  <a:moveTo>
                    <a:pt x="95" y="11513"/>
                  </a:moveTo>
                  <a:cubicBezTo>
                    <a:pt x="-667" y="5965"/>
                    <a:pt x="3224" y="855"/>
                    <a:pt x="8772" y="93"/>
                  </a:cubicBezTo>
                  <a:cubicBezTo>
                    <a:pt x="14319" y="-659"/>
                    <a:pt x="19419" y="3222"/>
                    <a:pt x="20171" y="8769"/>
                  </a:cubicBezTo>
                  <a:cubicBezTo>
                    <a:pt x="20933" y="14327"/>
                    <a:pt x="17042" y="19427"/>
                    <a:pt x="11494" y="20189"/>
                  </a:cubicBezTo>
                  <a:cubicBezTo>
                    <a:pt x="5947" y="20941"/>
                    <a:pt x="847" y="17060"/>
                    <a:pt x="95"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90" name="Shape 230"/>
            <p:cNvSpPr>
              <a:spLocks/>
            </p:cNvSpPr>
            <p:nvPr/>
          </p:nvSpPr>
          <p:spPr>
            <a:xfrm>
              <a:off x="6933649" y="13250456"/>
              <a:ext cx="200177" cy="200179"/>
            </a:xfrm>
            <a:custGeom>
              <a:avLst/>
              <a:gdLst/>
              <a:ahLst/>
              <a:cxnLst>
                <a:cxn ang="0">
                  <a:pos x="wd2" y="hd2"/>
                </a:cxn>
                <a:cxn ang="5400000">
                  <a:pos x="wd2" y="hd2"/>
                </a:cxn>
                <a:cxn ang="10800000">
                  <a:pos x="wd2" y="hd2"/>
                </a:cxn>
                <a:cxn ang="16200000">
                  <a:pos x="wd2" y="hd2"/>
                </a:cxn>
              </a:cxnLst>
              <a:rect l="0" t="0" r="r" b="b"/>
              <a:pathLst>
                <a:path w="20275" h="20275" extrusionOk="0">
                  <a:moveTo>
                    <a:pt x="93" y="11506"/>
                  </a:moveTo>
                  <a:cubicBezTo>
                    <a:pt x="-659" y="5958"/>
                    <a:pt x="3222" y="848"/>
                    <a:pt x="8769" y="96"/>
                  </a:cubicBezTo>
                  <a:cubicBezTo>
                    <a:pt x="14317" y="-666"/>
                    <a:pt x="19417" y="3215"/>
                    <a:pt x="20179" y="8762"/>
                  </a:cubicBezTo>
                  <a:cubicBezTo>
                    <a:pt x="20941" y="14310"/>
                    <a:pt x="17050" y="19420"/>
                    <a:pt x="11502" y="20182"/>
                  </a:cubicBezTo>
                  <a:cubicBezTo>
                    <a:pt x="5955" y="20934"/>
                    <a:pt x="845" y="17053"/>
                    <a:pt x="93" y="11506"/>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91" name="Shape 231"/>
            <p:cNvSpPr>
              <a:spLocks/>
            </p:cNvSpPr>
            <p:nvPr/>
          </p:nvSpPr>
          <p:spPr>
            <a:xfrm>
              <a:off x="7962380" y="13765606"/>
              <a:ext cx="402483" cy="402487"/>
            </a:xfrm>
            <a:custGeom>
              <a:avLst/>
              <a:gdLst/>
              <a:ahLst/>
              <a:cxnLst>
                <a:cxn ang="0">
                  <a:pos x="wd2" y="hd2"/>
                </a:cxn>
                <a:cxn ang="5400000">
                  <a:pos x="wd2" y="hd2"/>
                </a:cxn>
                <a:cxn ang="10800000">
                  <a:pos x="wd2" y="hd2"/>
                </a:cxn>
                <a:cxn ang="16200000">
                  <a:pos x="wd2" y="hd2"/>
                </a:cxn>
              </a:cxnLst>
              <a:rect l="0" t="0" r="r" b="b"/>
              <a:pathLst>
                <a:path w="20275" h="20275" extrusionOk="0">
                  <a:moveTo>
                    <a:pt x="93" y="11502"/>
                  </a:moveTo>
                  <a:cubicBezTo>
                    <a:pt x="-659" y="5965"/>
                    <a:pt x="3222" y="855"/>
                    <a:pt x="8769" y="93"/>
                  </a:cubicBezTo>
                  <a:cubicBezTo>
                    <a:pt x="14317" y="-659"/>
                    <a:pt x="19427" y="3222"/>
                    <a:pt x="20179" y="8769"/>
                  </a:cubicBezTo>
                  <a:cubicBezTo>
                    <a:pt x="20941" y="14317"/>
                    <a:pt x="17050" y="19427"/>
                    <a:pt x="11502" y="20179"/>
                  </a:cubicBezTo>
                  <a:cubicBezTo>
                    <a:pt x="5945" y="20941"/>
                    <a:pt x="845" y="17060"/>
                    <a:pt x="93" y="11502"/>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92" name="Shape 232"/>
            <p:cNvSpPr>
              <a:spLocks/>
            </p:cNvSpPr>
            <p:nvPr/>
          </p:nvSpPr>
          <p:spPr>
            <a:xfrm>
              <a:off x="8166250" y="15304789"/>
              <a:ext cx="200076" cy="200177"/>
            </a:xfrm>
            <a:custGeom>
              <a:avLst/>
              <a:gdLst/>
              <a:ahLst/>
              <a:cxnLst>
                <a:cxn ang="0">
                  <a:pos x="wd2" y="hd2"/>
                </a:cxn>
                <a:cxn ang="5400000">
                  <a:pos x="wd2" y="hd2"/>
                </a:cxn>
                <a:cxn ang="10800000">
                  <a:pos x="wd2" y="hd2"/>
                </a:cxn>
                <a:cxn ang="16200000">
                  <a:pos x="wd2" y="hd2"/>
                </a:cxn>
              </a:cxnLst>
              <a:rect l="0" t="0" r="r" b="b"/>
              <a:pathLst>
                <a:path w="20274" h="20275" extrusionOk="0">
                  <a:moveTo>
                    <a:pt x="93" y="11513"/>
                  </a:moveTo>
                  <a:cubicBezTo>
                    <a:pt x="-659" y="5965"/>
                    <a:pt x="3214" y="845"/>
                    <a:pt x="8764" y="93"/>
                  </a:cubicBezTo>
                  <a:cubicBezTo>
                    <a:pt x="14314" y="-659"/>
                    <a:pt x="19426" y="3222"/>
                    <a:pt x="20179" y="8769"/>
                  </a:cubicBezTo>
                  <a:cubicBezTo>
                    <a:pt x="20941" y="14317"/>
                    <a:pt x="17048" y="19427"/>
                    <a:pt x="11498" y="20179"/>
                  </a:cubicBezTo>
                  <a:cubicBezTo>
                    <a:pt x="5948" y="20941"/>
                    <a:pt x="845" y="17050"/>
                    <a:pt x="93"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93" name="Shape 233"/>
            <p:cNvSpPr>
              <a:spLocks/>
            </p:cNvSpPr>
            <p:nvPr/>
          </p:nvSpPr>
          <p:spPr>
            <a:xfrm>
              <a:off x="3749430" y="11196122"/>
              <a:ext cx="200076" cy="200177"/>
            </a:xfrm>
            <a:custGeom>
              <a:avLst/>
              <a:gdLst/>
              <a:ahLst/>
              <a:cxnLst>
                <a:cxn ang="0">
                  <a:pos x="wd2" y="hd2"/>
                </a:cxn>
                <a:cxn ang="5400000">
                  <a:pos x="wd2" y="hd2"/>
                </a:cxn>
                <a:cxn ang="10800000">
                  <a:pos x="wd2" y="hd2"/>
                </a:cxn>
                <a:cxn ang="16200000">
                  <a:pos x="wd2" y="hd2"/>
                </a:cxn>
              </a:cxnLst>
              <a:rect l="0" t="0" r="r" b="b"/>
              <a:pathLst>
                <a:path w="20274" h="20275" extrusionOk="0">
                  <a:moveTo>
                    <a:pt x="93" y="11502"/>
                  </a:moveTo>
                  <a:cubicBezTo>
                    <a:pt x="-659" y="5955"/>
                    <a:pt x="3224" y="845"/>
                    <a:pt x="8764" y="93"/>
                  </a:cubicBezTo>
                  <a:cubicBezTo>
                    <a:pt x="14324" y="-659"/>
                    <a:pt x="19426" y="3222"/>
                    <a:pt x="20179" y="8769"/>
                  </a:cubicBezTo>
                  <a:cubicBezTo>
                    <a:pt x="20941" y="14317"/>
                    <a:pt x="17058" y="19427"/>
                    <a:pt x="11508" y="20179"/>
                  </a:cubicBezTo>
                  <a:cubicBezTo>
                    <a:pt x="5948" y="20941"/>
                    <a:pt x="845" y="17050"/>
                    <a:pt x="93" y="11502"/>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94" name="Shape 234"/>
            <p:cNvSpPr>
              <a:spLocks/>
            </p:cNvSpPr>
            <p:nvPr/>
          </p:nvSpPr>
          <p:spPr>
            <a:xfrm>
              <a:off x="4982030" y="10682539"/>
              <a:ext cx="200248" cy="200267"/>
            </a:xfrm>
            <a:custGeom>
              <a:avLst/>
              <a:gdLst/>
              <a:ahLst/>
              <a:cxnLst>
                <a:cxn ang="0">
                  <a:pos x="wd2" y="hd2"/>
                </a:cxn>
                <a:cxn ang="5400000">
                  <a:pos x="wd2" y="hd2"/>
                </a:cxn>
                <a:cxn ang="10800000">
                  <a:pos x="wd2" y="hd2"/>
                </a:cxn>
                <a:cxn ang="16200000">
                  <a:pos x="wd2" y="hd2"/>
                </a:cxn>
              </a:cxnLst>
              <a:rect l="0" t="0" r="r" b="b"/>
              <a:pathLst>
                <a:path w="20283" h="20275" extrusionOk="0">
                  <a:moveTo>
                    <a:pt x="93" y="11498"/>
                  </a:moveTo>
                  <a:cubicBezTo>
                    <a:pt x="-659" y="5963"/>
                    <a:pt x="3222" y="855"/>
                    <a:pt x="8769" y="93"/>
                  </a:cubicBezTo>
                  <a:cubicBezTo>
                    <a:pt x="14317" y="-658"/>
                    <a:pt x="19427" y="3221"/>
                    <a:pt x="20189" y="8766"/>
                  </a:cubicBezTo>
                  <a:cubicBezTo>
                    <a:pt x="20941" y="14321"/>
                    <a:pt x="17060" y="19429"/>
                    <a:pt x="11513" y="20180"/>
                  </a:cubicBezTo>
                  <a:cubicBezTo>
                    <a:pt x="5965" y="20942"/>
                    <a:pt x="855" y="17042"/>
                    <a:pt x="93" y="11498"/>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95" name="Shape 235"/>
            <p:cNvSpPr>
              <a:spLocks/>
            </p:cNvSpPr>
            <p:nvPr/>
          </p:nvSpPr>
          <p:spPr>
            <a:xfrm>
              <a:off x="5481521" y="9743909"/>
              <a:ext cx="433718" cy="434041"/>
            </a:xfrm>
            <a:custGeom>
              <a:avLst/>
              <a:gdLst/>
              <a:ahLst/>
              <a:cxnLst>
                <a:cxn ang="0">
                  <a:pos x="wd2" y="hd2"/>
                </a:cxn>
                <a:cxn ang="5400000">
                  <a:pos x="wd2" y="hd2"/>
                </a:cxn>
                <a:cxn ang="10800000">
                  <a:pos x="wd2" y="hd2"/>
                </a:cxn>
                <a:cxn ang="16200000">
                  <a:pos x="wd2" y="hd2"/>
                </a:cxn>
              </a:cxnLst>
              <a:rect l="0" t="0" r="r" b="b"/>
              <a:pathLst>
                <a:path w="20267" h="20282" extrusionOk="0">
                  <a:moveTo>
                    <a:pt x="96" y="11513"/>
                  </a:moveTo>
                  <a:cubicBezTo>
                    <a:pt x="-666" y="5965"/>
                    <a:pt x="3215" y="855"/>
                    <a:pt x="8762" y="93"/>
                  </a:cubicBezTo>
                  <a:cubicBezTo>
                    <a:pt x="14310" y="-659"/>
                    <a:pt x="19420" y="3222"/>
                    <a:pt x="20172" y="8769"/>
                  </a:cubicBezTo>
                  <a:cubicBezTo>
                    <a:pt x="20934" y="14317"/>
                    <a:pt x="17043" y="19427"/>
                    <a:pt x="11495" y="20189"/>
                  </a:cubicBezTo>
                  <a:cubicBezTo>
                    <a:pt x="5948" y="20941"/>
                    <a:pt x="848" y="17050"/>
                    <a:pt x="96"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96" name="Shape 236"/>
            <p:cNvSpPr>
              <a:spLocks/>
            </p:cNvSpPr>
            <p:nvPr/>
          </p:nvSpPr>
          <p:spPr>
            <a:xfrm>
              <a:off x="3338563" y="9655374"/>
              <a:ext cx="200207" cy="200177"/>
            </a:xfrm>
            <a:custGeom>
              <a:avLst/>
              <a:gdLst/>
              <a:ahLst/>
              <a:cxnLst>
                <a:cxn ang="0">
                  <a:pos x="wd2" y="hd2"/>
                </a:cxn>
                <a:cxn ang="5400000">
                  <a:pos x="wd2" y="hd2"/>
                </a:cxn>
                <a:cxn ang="10800000">
                  <a:pos x="wd2" y="hd2"/>
                </a:cxn>
                <a:cxn ang="16200000">
                  <a:pos x="wd2" y="hd2"/>
                </a:cxn>
              </a:cxnLst>
              <a:rect l="0" t="0" r="r" b="b"/>
              <a:pathLst>
                <a:path w="20282" h="20275" extrusionOk="0">
                  <a:moveTo>
                    <a:pt x="93" y="11513"/>
                  </a:moveTo>
                  <a:cubicBezTo>
                    <a:pt x="-659" y="5955"/>
                    <a:pt x="3223" y="845"/>
                    <a:pt x="8772" y="93"/>
                  </a:cubicBezTo>
                  <a:cubicBezTo>
                    <a:pt x="14320" y="-659"/>
                    <a:pt x="19432" y="3222"/>
                    <a:pt x="20189" y="8769"/>
                  </a:cubicBezTo>
                  <a:cubicBezTo>
                    <a:pt x="20941" y="14317"/>
                    <a:pt x="17059" y="19427"/>
                    <a:pt x="11505" y="20179"/>
                  </a:cubicBezTo>
                  <a:cubicBezTo>
                    <a:pt x="5962" y="20941"/>
                    <a:pt x="850" y="17050"/>
                    <a:pt x="93"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97" name="Shape 237"/>
            <p:cNvSpPr>
              <a:spLocks/>
            </p:cNvSpPr>
            <p:nvPr/>
          </p:nvSpPr>
          <p:spPr>
            <a:xfrm>
              <a:off x="2168487" y="9101597"/>
              <a:ext cx="485995" cy="485995"/>
            </a:xfrm>
            <a:custGeom>
              <a:avLst/>
              <a:gdLst/>
              <a:ahLst/>
              <a:cxnLst>
                <a:cxn ang="0">
                  <a:pos x="wd2" y="hd2"/>
                </a:cxn>
                <a:cxn ang="5400000">
                  <a:pos x="wd2" y="hd2"/>
                </a:cxn>
                <a:cxn ang="10800000">
                  <a:pos x="wd2" y="hd2"/>
                </a:cxn>
                <a:cxn ang="16200000">
                  <a:pos x="wd2" y="hd2"/>
                </a:cxn>
              </a:cxnLst>
              <a:rect l="0" t="0" r="r" b="b"/>
              <a:pathLst>
                <a:path w="20275" h="20275" extrusionOk="0">
                  <a:moveTo>
                    <a:pt x="95" y="11505"/>
                  </a:moveTo>
                  <a:cubicBezTo>
                    <a:pt x="-667" y="5957"/>
                    <a:pt x="3219" y="847"/>
                    <a:pt x="8766" y="95"/>
                  </a:cubicBezTo>
                  <a:cubicBezTo>
                    <a:pt x="14314" y="-667"/>
                    <a:pt x="19424" y="3224"/>
                    <a:pt x="20181" y="8772"/>
                  </a:cubicBezTo>
                  <a:cubicBezTo>
                    <a:pt x="20933" y="14319"/>
                    <a:pt x="17047" y="19419"/>
                    <a:pt x="11500" y="20181"/>
                  </a:cubicBezTo>
                  <a:cubicBezTo>
                    <a:pt x="5952" y="20933"/>
                    <a:pt x="847" y="17052"/>
                    <a:pt x="95" y="11505"/>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98" name="Shape 238"/>
            <p:cNvSpPr>
              <a:spLocks/>
            </p:cNvSpPr>
            <p:nvPr/>
          </p:nvSpPr>
          <p:spPr>
            <a:xfrm>
              <a:off x="1284228" y="9347223"/>
              <a:ext cx="200218" cy="200177"/>
            </a:xfrm>
            <a:custGeom>
              <a:avLst/>
              <a:gdLst/>
              <a:ahLst/>
              <a:cxnLst>
                <a:cxn ang="0">
                  <a:pos x="wd2" y="hd2"/>
                </a:cxn>
                <a:cxn ang="5400000">
                  <a:pos x="wd2" y="hd2"/>
                </a:cxn>
                <a:cxn ang="10800000">
                  <a:pos x="wd2" y="hd2"/>
                </a:cxn>
                <a:cxn ang="16200000">
                  <a:pos x="wd2" y="hd2"/>
                </a:cxn>
              </a:cxnLst>
              <a:rect l="0" t="0" r="r" b="b"/>
              <a:pathLst>
                <a:path w="20279" h="20275" extrusionOk="0">
                  <a:moveTo>
                    <a:pt x="94" y="11505"/>
                  </a:moveTo>
                  <a:cubicBezTo>
                    <a:pt x="-663" y="5947"/>
                    <a:pt x="3218" y="847"/>
                    <a:pt x="8770" y="95"/>
                  </a:cubicBezTo>
                  <a:cubicBezTo>
                    <a:pt x="14313" y="-667"/>
                    <a:pt x="19428" y="3224"/>
                    <a:pt x="20185" y="8772"/>
                  </a:cubicBezTo>
                  <a:cubicBezTo>
                    <a:pt x="20937" y="14309"/>
                    <a:pt x="17051" y="19419"/>
                    <a:pt x="11504" y="20181"/>
                  </a:cubicBezTo>
                  <a:cubicBezTo>
                    <a:pt x="5956" y="20933"/>
                    <a:pt x="851" y="17052"/>
                    <a:pt x="94" y="11505"/>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99" name="Shape 239"/>
            <p:cNvSpPr>
              <a:spLocks/>
            </p:cNvSpPr>
            <p:nvPr/>
          </p:nvSpPr>
          <p:spPr>
            <a:xfrm>
              <a:off x="462497" y="9449938"/>
              <a:ext cx="200178" cy="200198"/>
            </a:xfrm>
            <a:custGeom>
              <a:avLst/>
              <a:gdLst/>
              <a:ahLst/>
              <a:cxnLst>
                <a:cxn ang="0">
                  <a:pos x="wd2" y="hd2"/>
                </a:cxn>
                <a:cxn ang="5400000">
                  <a:pos x="wd2" y="hd2"/>
                </a:cxn>
                <a:cxn ang="10800000">
                  <a:pos x="wd2" y="hd2"/>
                </a:cxn>
                <a:cxn ang="16200000">
                  <a:pos x="wd2" y="hd2"/>
                </a:cxn>
              </a:cxnLst>
              <a:rect l="0" t="0" r="r" b="b"/>
              <a:pathLst>
                <a:path w="20275" h="20267" extrusionOk="0">
                  <a:moveTo>
                    <a:pt x="94" y="11510"/>
                  </a:moveTo>
                  <a:cubicBezTo>
                    <a:pt x="-663" y="5955"/>
                    <a:pt x="3223" y="847"/>
                    <a:pt x="8770" y="96"/>
                  </a:cubicBezTo>
                  <a:cubicBezTo>
                    <a:pt x="14318" y="-666"/>
                    <a:pt x="19423" y="3223"/>
                    <a:pt x="20180" y="8768"/>
                  </a:cubicBezTo>
                  <a:cubicBezTo>
                    <a:pt x="20937" y="14313"/>
                    <a:pt x="17056" y="19421"/>
                    <a:pt x="11509" y="20172"/>
                  </a:cubicBezTo>
                  <a:cubicBezTo>
                    <a:pt x="5961" y="20934"/>
                    <a:pt x="846" y="17045"/>
                    <a:pt x="94" y="1151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00" name="Shape 240"/>
            <p:cNvSpPr>
              <a:spLocks/>
            </p:cNvSpPr>
            <p:nvPr/>
          </p:nvSpPr>
          <p:spPr>
            <a:xfrm>
              <a:off x="359779" y="10579823"/>
              <a:ext cx="200177" cy="200177"/>
            </a:xfrm>
            <a:custGeom>
              <a:avLst/>
              <a:gdLst/>
              <a:ahLst/>
              <a:cxnLst>
                <a:cxn ang="0">
                  <a:pos x="wd2" y="hd2"/>
                </a:cxn>
                <a:cxn ang="5400000">
                  <a:pos x="wd2" y="hd2"/>
                </a:cxn>
                <a:cxn ang="10800000">
                  <a:pos x="wd2" y="hd2"/>
                </a:cxn>
                <a:cxn ang="16200000">
                  <a:pos x="wd2" y="hd2"/>
                </a:cxn>
              </a:cxnLst>
              <a:rect l="0" t="0" r="r" b="b"/>
              <a:pathLst>
                <a:path w="20275" h="20275" extrusionOk="0">
                  <a:moveTo>
                    <a:pt x="94" y="11505"/>
                  </a:moveTo>
                  <a:cubicBezTo>
                    <a:pt x="-663" y="5947"/>
                    <a:pt x="3223" y="847"/>
                    <a:pt x="8765" y="95"/>
                  </a:cubicBezTo>
                  <a:cubicBezTo>
                    <a:pt x="14313" y="-667"/>
                    <a:pt x="19428" y="3224"/>
                    <a:pt x="20180" y="8761"/>
                  </a:cubicBezTo>
                  <a:cubicBezTo>
                    <a:pt x="20937" y="14319"/>
                    <a:pt x="17051" y="19419"/>
                    <a:pt x="11504" y="20181"/>
                  </a:cubicBezTo>
                  <a:cubicBezTo>
                    <a:pt x="5956" y="20933"/>
                    <a:pt x="851" y="17052"/>
                    <a:pt x="94" y="11505"/>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01" name="Shape 241"/>
            <p:cNvSpPr>
              <a:spLocks/>
            </p:cNvSpPr>
            <p:nvPr/>
          </p:nvSpPr>
          <p:spPr>
            <a:xfrm>
              <a:off x="873362" y="11606989"/>
              <a:ext cx="200166" cy="200249"/>
            </a:xfrm>
            <a:custGeom>
              <a:avLst/>
              <a:gdLst/>
              <a:ahLst/>
              <a:cxnLst>
                <a:cxn ang="0">
                  <a:pos x="wd2" y="hd2"/>
                </a:cxn>
                <a:cxn ang="5400000">
                  <a:pos x="wd2" y="hd2"/>
                </a:cxn>
                <a:cxn ang="10800000">
                  <a:pos x="wd2" y="hd2"/>
                </a:cxn>
                <a:cxn ang="16200000">
                  <a:pos x="wd2" y="hd2"/>
                </a:cxn>
              </a:cxnLst>
              <a:rect l="0" t="0" r="r" b="b"/>
              <a:pathLst>
                <a:path w="20278" h="20283" extrusionOk="0">
                  <a:moveTo>
                    <a:pt x="94" y="11513"/>
                  </a:moveTo>
                  <a:cubicBezTo>
                    <a:pt x="-663" y="5965"/>
                    <a:pt x="3224" y="845"/>
                    <a:pt x="8773" y="93"/>
                  </a:cubicBezTo>
                  <a:cubicBezTo>
                    <a:pt x="14321" y="-659"/>
                    <a:pt x="19428" y="3222"/>
                    <a:pt x="20185" y="8769"/>
                  </a:cubicBezTo>
                  <a:cubicBezTo>
                    <a:pt x="20937" y="14327"/>
                    <a:pt x="17055" y="19427"/>
                    <a:pt x="11506" y="20189"/>
                  </a:cubicBezTo>
                  <a:cubicBezTo>
                    <a:pt x="5958" y="20941"/>
                    <a:pt x="846" y="17060"/>
                    <a:pt x="94"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02" name="Shape 242"/>
            <p:cNvSpPr>
              <a:spLocks/>
            </p:cNvSpPr>
            <p:nvPr/>
          </p:nvSpPr>
          <p:spPr>
            <a:xfrm>
              <a:off x="-1" y="13198831"/>
              <a:ext cx="508870" cy="508868"/>
            </a:xfrm>
            <a:custGeom>
              <a:avLst/>
              <a:gdLst/>
              <a:ahLst/>
              <a:cxnLst>
                <a:cxn ang="0">
                  <a:pos x="wd2" y="hd2"/>
                </a:cxn>
                <a:cxn ang="5400000">
                  <a:pos x="wd2" y="hd2"/>
                </a:cxn>
                <a:cxn ang="10800000">
                  <a:pos x="wd2" y="hd2"/>
                </a:cxn>
                <a:cxn ang="16200000">
                  <a:pos x="wd2" y="hd2"/>
                </a:cxn>
              </a:cxnLst>
              <a:rect l="0" t="0" r="r" b="b"/>
              <a:pathLst>
                <a:path w="20275" h="20275" extrusionOk="0">
                  <a:moveTo>
                    <a:pt x="94" y="11505"/>
                  </a:moveTo>
                  <a:cubicBezTo>
                    <a:pt x="-663" y="5957"/>
                    <a:pt x="3218" y="847"/>
                    <a:pt x="8765" y="95"/>
                  </a:cubicBezTo>
                  <a:cubicBezTo>
                    <a:pt x="14318" y="-667"/>
                    <a:pt x="19423" y="3224"/>
                    <a:pt x="20180" y="8761"/>
                  </a:cubicBezTo>
                  <a:cubicBezTo>
                    <a:pt x="20937" y="14309"/>
                    <a:pt x="17051" y="19419"/>
                    <a:pt x="11504" y="20181"/>
                  </a:cubicBezTo>
                  <a:cubicBezTo>
                    <a:pt x="5956" y="20933"/>
                    <a:pt x="846" y="17052"/>
                    <a:pt x="94" y="11505"/>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03" name="Shape 243"/>
            <p:cNvSpPr>
              <a:spLocks/>
            </p:cNvSpPr>
            <p:nvPr/>
          </p:nvSpPr>
          <p:spPr>
            <a:xfrm>
              <a:off x="1181512" y="12839590"/>
              <a:ext cx="200217" cy="200177"/>
            </a:xfrm>
            <a:custGeom>
              <a:avLst/>
              <a:gdLst/>
              <a:ahLst/>
              <a:cxnLst>
                <a:cxn ang="0">
                  <a:pos x="wd2" y="hd2"/>
                </a:cxn>
                <a:cxn ang="5400000">
                  <a:pos x="wd2" y="hd2"/>
                </a:cxn>
                <a:cxn ang="10800000">
                  <a:pos x="wd2" y="hd2"/>
                </a:cxn>
                <a:cxn ang="16200000">
                  <a:pos x="wd2" y="hd2"/>
                </a:cxn>
              </a:cxnLst>
              <a:rect l="0" t="0" r="r" b="b"/>
              <a:pathLst>
                <a:path w="20279" h="20275" extrusionOk="0">
                  <a:moveTo>
                    <a:pt x="93" y="11495"/>
                  </a:moveTo>
                  <a:cubicBezTo>
                    <a:pt x="-659" y="5948"/>
                    <a:pt x="3222" y="848"/>
                    <a:pt x="8769" y="96"/>
                  </a:cubicBezTo>
                  <a:cubicBezTo>
                    <a:pt x="14317" y="-666"/>
                    <a:pt x="19427" y="3215"/>
                    <a:pt x="20184" y="8773"/>
                  </a:cubicBezTo>
                  <a:cubicBezTo>
                    <a:pt x="20941" y="14310"/>
                    <a:pt x="17050" y="19430"/>
                    <a:pt x="11502" y="20182"/>
                  </a:cubicBezTo>
                  <a:cubicBezTo>
                    <a:pt x="5960" y="20934"/>
                    <a:pt x="850" y="17043"/>
                    <a:pt x="93" y="11495"/>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04" name="Shape 244"/>
            <p:cNvSpPr>
              <a:spLocks/>
            </p:cNvSpPr>
            <p:nvPr/>
          </p:nvSpPr>
          <p:spPr>
            <a:xfrm>
              <a:off x="2722261" y="12326009"/>
              <a:ext cx="200167" cy="200267"/>
            </a:xfrm>
            <a:custGeom>
              <a:avLst/>
              <a:gdLst/>
              <a:ahLst/>
              <a:cxnLst>
                <a:cxn ang="0">
                  <a:pos x="wd2" y="hd2"/>
                </a:cxn>
                <a:cxn ang="5400000">
                  <a:pos x="wd2" y="hd2"/>
                </a:cxn>
                <a:cxn ang="10800000">
                  <a:pos x="wd2" y="hd2"/>
                </a:cxn>
                <a:cxn ang="16200000">
                  <a:pos x="wd2" y="hd2"/>
                </a:cxn>
              </a:cxnLst>
              <a:rect l="0" t="0" r="r" b="b"/>
              <a:pathLst>
                <a:path w="20278" h="20275" extrusionOk="0">
                  <a:moveTo>
                    <a:pt x="94" y="11500"/>
                  </a:moveTo>
                  <a:cubicBezTo>
                    <a:pt x="-663" y="5955"/>
                    <a:pt x="3219" y="847"/>
                    <a:pt x="8768" y="96"/>
                  </a:cubicBezTo>
                  <a:cubicBezTo>
                    <a:pt x="14316" y="-666"/>
                    <a:pt x="19428" y="3223"/>
                    <a:pt x="20185" y="8768"/>
                  </a:cubicBezTo>
                  <a:cubicBezTo>
                    <a:pt x="20937" y="14313"/>
                    <a:pt x="17055" y="19421"/>
                    <a:pt x="11506" y="20183"/>
                  </a:cubicBezTo>
                  <a:cubicBezTo>
                    <a:pt x="5958" y="20934"/>
                    <a:pt x="846" y="17045"/>
                    <a:pt x="94" y="115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05" name="Shape 245"/>
            <p:cNvSpPr>
              <a:spLocks/>
            </p:cNvSpPr>
            <p:nvPr/>
          </p:nvSpPr>
          <p:spPr>
            <a:xfrm>
              <a:off x="3133131" y="11812423"/>
              <a:ext cx="200178" cy="200249"/>
            </a:xfrm>
            <a:custGeom>
              <a:avLst/>
              <a:gdLst/>
              <a:ahLst/>
              <a:cxnLst>
                <a:cxn ang="0">
                  <a:pos x="wd2" y="hd2"/>
                </a:cxn>
                <a:cxn ang="5400000">
                  <a:pos x="wd2" y="hd2"/>
                </a:cxn>
                <a:cxn ang="10800000">
                  <a:pos x="wd2" y="hd2"/>
                </a:cxn>
                <a:cxn ang="16200000">
                  <a:pos x="wd2" y="hd2"/>
                </a:cxn>
              </a:cxnLst>
              <a:rect l="0" t="0" r="r" b="b"/>
              <a:pathLst>
                <a:path w="20275" h="20283" extrusionOk="0">
                  <a:moveTo>
                    <a:pt x="94" y="11513"/>
                  </a:moveTo>
                  <a:cubicBezTo>
                    <a:pt x="-663" y="5965"/>
                    <a:pt x="3218" y="845"/>
                    <a:pt x="8765" y="93"/>
                  </a:cubicBezTo>
                  <a:cubicBezTo>
                    <a:pt x="14313" y="-659"/>
                    <a:pt x="19423" y="3222"/>
                    <a:pt x="20180" y="8769"/>
                  </a:cubicBezTo>
                  <a:cubicBezTo>
                    <a:pt x="20937" y="14317"/>
                    <a:pt x="17051" y="19427"/>
                    <a:pt x="11504" y="20189"/>
                  </a:cubicBezTo>
                  <a:cubicBezTo>
                    <a:pt x="5956" y="20941"/>
                    <a:pt x="851" y="17060"/>
                    <a:pt x="94"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06" name="Shape 246"/>
            <p:cNvSpPr>
              <a:spLocks/>
            </p:cNvSpPr>
            <p:nvPr/>
          </p:nvSpPr>
          <p:spPr>
            <a:xfrm>
              <a:off x="51627" y="7190172"/>
              <a:ext cx="200177" cy="200156"/>
            </a:xfrm>
            <a:prstGeom prst="ellipse">
              <a:avLst/>
            </a:pr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07" name="Shape 247"/>
            <p:cNvSpPr>
              <a:spLocks/>
            </p:cNvSpPr>
            <p:nvPr/>
          </p:nvSpPr>
          <p:spPr>
            <a:xfrm>
              <a:off x="770645" y="4724970"/>
              <a:ext cx="200188" cy="200177"/>
            </a:xfrm>
            <a:custGeom>
              <a:avLst/>
              <a:gdLst/>
              <a:ahLst/>
              <a:cxnLst>
                <a:cxn ang="0">
                  <a:pos x="wd2" y="hd2"/>
                </a:cxn>
                <a:cxn ang="5400000">
                  <a:pos x="wd2" y="hd2"/>
                </a:cxn>
                <a:cxn ang="10800000">
                  <a:pos x="wd2" y="hd2"/>
                </a:cxn>
                <a:cxn ang="16200000">
                  <a:pos x="wd2" y="hd2"/>
                </a:cxn>
              </a:cxnLst>
              <a:rect l="0" t="0" r="r" b="b"/>
              <a:pathLst>
                <a:path w="20271" h="20275" extrusionOk="0">
                  <a:moveTo>
                    <a:pt x="94" y="11513"/>
                  </a:moveTo>
                  <a:cubicBezTo>
                    <a:pt x="-663" y="5955"/>
                    <a:pt x="3222" y="855"/>
                    <a:pt x="8768" y="93"/>
                  </a:cubicBezTo>
                  <a:cubicBezTo>
                    <a:pt x="14314" y="-659"/>
                    <a:pt x="19424" y="3222"/>
                    <a:pt x="20175" y="8769"/>
                  </a:cubicBezTo>
                  <a:cubicBezTo>
                    <a:pt x="20937" y="14317"/>
                    <a:pt x="17047" y="19427"/>
                    <a:pt x="11501" y="20179"/>
                  </a:cubicBezTo>
                  <a:cubicBezTo>
                    <a:pt x="5955" y="20941"/>
                    <a:pt x="850" y="17050"/>
                    <a:pt x="94"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08" name="Shape 248"/>
            <p:cNvSpPr>
              <a:spLocks/>
            </p:cNvSpPr>
            <p:nvPr/>
          </p:nvSpPr>
          <p:spPr>
            <a:xfrm>
              <a:off x="1181512" y="4930402"/>
              <a:ext cx="200166" cy="200177"/>
            </a:xfrm>
            <a:custGeom>
              <a:avLst/>
              <a:gdLst/>
              <a:ahLst/>
              <a:cxnLst>
                <a:cxn ang="0">
                  <a:pos x="wd2" y="hd2"/>
                </a:cxn>
                <a:cxn ang="5400000">
                  <a:pos x="wd2" y="hd2"/>
                </a:cxn>
                <a:cxn ang="10800000">
                  <a:pos x="wd2" y="hd2"/>
                </a:cxn>
                <a:cxn ang="16200000">
                  <a:pos x="wd2" y="hd2"/>
                </a:cxn>
              </a:cxnLst>
              <a:rect l="0" t="0" r="r" b="b"/>
              <a:pathLst>
                <a:path w="20278" h="20275" extrusionOk="0">
                  <a:moveTo>
                    <a:pt x="93" y="11505"/>
                  </a:moveTo>
                  <a:cubicBezTo>
                    <a:pt x="-659" y="5957"/>
                    <a:pt x="3223" y="847"/>
                    <a:pt x="8767" y="95"/>
                  </a:cubicBezTo>
                  <a:cubicBezTo>
                    <a:pt x="14315" y="-667"/>
                    <a:pt x="19432" y="3224"/>
                    <a:pt x="20184" y="8761"/>
                  </a:cubicBezTo>
                  <a:cubicBezTo>
                    <a:pt x="20941" y="14319"/>
                    <a:pt x="17054" y="19419"/>
                    <a:pt x="11505" y="20181"/>
                  </a:cubicBezTo>
                  <a:cubicBezTo>
                    <a:pt x="5957" y="20933"/>
                    <a:pt x="850" y="17052"/>
                    <a:pt x="93" y="11505"/>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09" name="Shape 249"/>
            <p:cNvSpPr>
              <a:spLocks/>
            </p:cNvSpPr>
            <p:nvPr/>
          </p:nvSpPr>
          <p:spPr>
            <a:xfrm>
              <a:off x="2722261" y="5752136"/>
              <a:ext cx="200217" cy="200179"/>
            </a:xfrm>
            <a:custGeom>
              <a:avLst/>
              <a:gdLst/>
              <a:ahLst/>
              <a:cxnLst>
                <a:cxn ang="0">
                  <a:pos x="wd2" y="hd2"/>
                </a:cxn>
                <a:cxn ang="5400000">
                  <a:pos x="wd2" y="hd2"/>
                </a:cxn>
                <a:cxn ang="10800000">
                  <a:pos x="wd2" y="hd2"/>
                </a:cxn>
                <a:cxn ang="16200000">
                  <a:pos x="wd2" y="hd2"/>
                </a:cxn>
              </a:cxnLst>
              <a:rect l="0" t="0" r="r" b="b"/>
              <a:pathLst>
                <a:path w="20279" h="20275" extrusionOk="0">
                  <a:moveTo>
                    <a:pt x="94" y="11506"/>
                  </a:moveTo>
                  <a:cubicBezTo>
                    <a:pt x="-663" y="5958"/>
                    <a:pt x="3223" y="848"/>
                    <a:pt x="8770" y="96"/>
                  </a:cubicBezTo>
                  <a:cubicBezTo>
                    <a:pt x="14313" y="-666"/>
                    <a:pt x="19428" y="3215"/>
                    <a:pt x="20185" y="8773"/>
                  </a:cubicBezTo>
                  <a:cubicBezTo>
                    <a:pt x="20937" y="14310"/>
                    <a:pt x="17051" y="19420"/>
                    <a:pt x="11504" y="20182"/>
                  </a:cubicBezTo>
                  <a:cubicBezTo>
                    <a:pt x="5956" y="20934"/>
                    <a:pt x="851" y="17053"/>
                    <a:pt x="94" y="11506"/>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10" name="Shape 250"/>
            <p:cNvSpPr>
              <a:spLocks/>
            </p:cNvSpPr>
            <p:nvPr/>
          </p:nvSpPr>
          <p:spPr>
            <a:xfrm>
              <a:off x="4365731" y="6676586"/>
              <a:ext cx="200177" cy="200175"/>
            </a:xfrm>
            <a:custGeom>
              <a:avLst/>
              <a:gdLst/>
              <a:ahLst/>
              <a:cxnLst>
                <a:cxn ang="0">
                  <a:pos x="wd2" y="hd2"/>
                </a:cxn>
                <a:cxn ang="5400000">
                  <a:pos x="wd2" y="hd2"/>
                </a:cxn>
                <a:cxn ang="10800000">
                  <a:pos x="wd2" y="hd2"/>
                </a:cxn>
                <a:cxn ang="16200000">
                  <a:pos x="wd2" y="hd2"/>
                </a:cxn>
              </a:cxnLst>
              <a:rect l="0" t="0" r="r" b="b"/>
              <a:pathLst>
                <a:path w="20275" h="20274" extrusionOk="0">
                  <a:moveTo>
                    <a:pt x="93" y="11505"/>
                  </a:moveTo>
                  <a:cubicBezTo>
                    <a:pt x="-659" y="5957"/>
                    <a:pt x="3222" y="847"/>
                    <a:pt x="8769" y="95"/>
                  </a:cubicBezTo>
                  <a:cubicBezTo>
                    <a:pt x="14317" y="-667"/>
                    <a:pt x="19427" y="3224"/>
                    <a:pt x="20179" y="8772"/>
                  </a:cubicBezTo>
                  <a:cubicBezTo>
                    <a:pt x="20941" y="14309"/>
                    <a:pt x="17050" y="19419"/>
                    <a:pt x="11502" y="20181"/>
                  </a:cubicBezTo>
                  <a:cubicBezTo>
                    <a:pt x="5955" y="20933"/>
                    <a:pt x="845" y="17042"/>
                    <a:pt x="93" y="11505"/>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11" name="Shape 251"/>
            <p:cNvSpPr>
              <a:spLocks/>
            </p:cNvSpPr>
            <p:nvPr/>
          </p:nvSpPr>
          <p:spPr>
            <a:xfrm>
              <a:off x="3133131" y="7395604"/>
              <a:ext cx="200207" cy="200177"/>
            </a:xfrm>
            <a:custGeom>
              <a:avLst/>
              <a:gdLst/>
              <a:ahLst/>
              <a:cxnLst>
                <a:cxn ang="0">
                  <a:pos x="wd2" y="hd2"/>
                </a:cxn>
                <a:cxn ang="5400000">
                  <a:pos x="wd2" y="hd2"/>
                </a:cxn>
                <a:cxn ang="10800000">
                  <a:pos x="wd2" y="hd2"/>
                </a:cxn>
                <a:cxn ang="16200000">
                  <a:pos x="wd2" y="hd2"/>
                </a:cxn>
              </a:cxnLst>
              <a:rect l="0" t="0" r="r" b="b"/>
              <a:pathLst>
                <a:path w="20282" h="20275" extrusionOk="0">
                  <a:moveTo>
                    <a:pt x="93" y="11513"/>
                  </a:moveTo>
                  <a:cubicBezTo>
                    <a:pt x="-659" y="5955"/>
                    <a:pt x="3218" y="845"/>
                    <a:pt x="8772" y="93"/>
                  </a:cubicBezTo>
                  <a:cubicBezTo>
                    <a:pt x="14320" y="-659"/>
                    <a:pt x="19432" y="3222"/>
                    <a:pt x="20189" y="8769"/>
                  </a:cubicBezTo>
                  <a:cubicBezTo>
                    <a:pt x="20941" y="14317"/>
                    <a:pt x="17054" y="19427"/>
                    <a:pt x="11505" y="20179"/>
                  </a:cubicBezTo>
                  <a:cubicBezTo>
                    <a:pt x="5957" y="20941"/>
                    <a:pt x="850" y="17050"/>
                    <a:pt x="93"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12" name="Shape 252"/>
            <p:cNvSpPr>
              <a:spLocks/>
            </p:cNvSpPr>
            <p:nvPr/>
          </p:nvSpPr>
          <p:spPr>
            <a:xfrm>
              <a:off x="6317350" y="7806471"/>
              <a:ext cx="200175" cy="200269"/>
            </a:xfrm>
            <a:custGeom>
              <a:avLst/>
              <a:gdLst/>
              <a:ahLst/>
              <a:cxnLst>
                <a:cxn ang="0">
                  <a:pos x="wd2" y="hd2"/>
                </a:cxn>
                <a:cxn ang="5400000">
                  <a:pos x="wd2" y="hd2"/>
                </a:cxn>
                <a:cxn ang="10800000">
                  <a:pos x="wd2" y="hd2"/>
                </a:cxn>
                <a:cxn ang="16200000">
                  <a:pos x="wd2" y="hd2"/>
                </a:cxn>
              </a:cxnLst>
              <a:rect l="0" t="0" r="r" b="b"/>
              <a:pathLst>
                <a:path w="20274" h="20275" extrusionOk="0">
                  <a:moveTo>
                    <a:pt x="95" y="11508"/>
                  </a:moveTo>
                  <a:cubicBezTo>
                    <a:pt x="-667" y="5963"/>
                    <a:pt x="3224" y="855"/>
                    <a:pt x="8772" y="93"/>
                  </a:cubicBezTo>
                  <a:cubicBezTo>
                    <a:pt x="14319" y="-658"/>
                    <a:pt x="19419" y="3221"/>
                    <a:pt x="20181" y="8776"/>
                  </a:cubicBezTo>
                  <a:cubicBezTo>
                    <a:pt x="20933" y="14321"/>
                    <a:pt x="17042" y="19429"/>
                    <a:pt x="11505" y="20180"/>
                  </a:cubicBezTo>
                  <a:cubicBezTo>
                    <a:pt x="5957" y="20942"/>
                    <a:pt x="847" y="17053"/>
                    <a:pt x="95" y="11508"/>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13" name="Shape 253"/>
            <p:cNvSpPr>
              <a:spLocks/>
            </p:cNvSpPr>
            <p:nvPr/>
          </p:nvSpPr>
          <p:spPr>
            <a:xfrm>
              <a:off x="6214634" y="7190172"/>
              <a:ext cx="200246" cy="200156"/>
            </a:xfrm>
            <a:custGeom>
              <a:avLst/>
              <a:gdLst/>
              <a:ahLst/>
              <a:cxnLst>
                <a:cxn ang="0">
                  <a:pos x="wd2" y="hd2"/>
                </a:cxn>
                <a:cxn ang="5400000">
                  <a:pos x="wd2" y="hd2"/>
                </a:cxn>
                <a:cxn ang="10800000">
                  <a:pos x="wd2" y="hd2"/>
                </a:cxn>
                <a:cxn ang="16200000">
                  <a:pos x="wd2" y="hd2"/>
                </a:cxn>
              </a:cxnLst>
              <a:rect l="0" t="0" r="r" b="b"/>
              <a:pathLst>
                <a:path w="20282" h="20282" extrusionOk="0">
                  <a:moveTo>
                    <a:pt x="93" y="11508"/>
                  </a:moveTo>
                  <a:cubicBezTo>
                    <a:pt x="-659" y="5958"/>
                    <a:pt x="3222" y="845"/>
                    <a:pt x="8769" y="93"/>
                  </a:cubicBezTo>
                  <a:cubicBezTo>
                    <a:pt x="14317" y="-659"/>
                    <a:pt x="19427" y="3224"/>
                    <a:pt x="20189" y="8774"/>
                  </a:cubicBezTo>
                  <a:cubicBezTo>
                    <a:pt x="20941" y="14324"/>
                    <a:pt x="17050" y="19437"/>
                    <a:pt x="11513" y="20189"/>
                  </a:cubicBezTo>
                  <a:cubicBezTo>
                    <a:pt x="5965" y="20941"/>
                    <a:pt x="845" y="17058"/>
                    <a:pt x="93" y="11508"/>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14" name="Shape 254"/>
            <p:cNvSpPr>
              <a:spLocks/>
            </p:cNvSpPr>
            <p:nvPr/>
          </p:nvSpPr>
          <p:spPr>
            <a:xfrm>
              <a:off x="6009199" y="6676586"/>
              <a:ext cx="200178" cy="200177"/>
            </a:xfrm>
            <a:custGeom>
              <a:avLst/>
              <a:gdLst/>
              <a:ahLst/>
              <a:cxnLst>
                <a:cxn ang="0">
                  <a:pos x="wd2" y="hd2"/>
                </a:cxn>
                <a:cxn ang="5400000">
                  <a:pos x="wd2" y="hd2"/>
                </a:cxn>
                <a:cxn ang="10800000">
                  <a:pos x="wd2" y="hd2"/>
                </a:cxn>
                <a:cxn ang="16200000">
                  <a:pos x="wd2" y="hd2"/>
                </a:cxn>
              </a:cxnLst>
              <a:rect l="0" t="0" r="r" b="b"/>
              <a:pathLst>
                <a:path w="20275" h="20275" extrusionOk="0">
                  <a:moveTo>
                    <a:pt x="96" y="11505"/>
                  </a:moveTo>
                  <a:cubicBezTo>
                    <a:pt x="-666" y="5957"/>
                    <a:pt x="3215" y="847"/>
                    <a:pt x="8762" y="95"/>
                  </a:cubicBezTo>
                  <a:cubicBezTo>
                    <a:pt x="14310" y="-667"/>
                    <a:pt x="19430" y="3224"/>
                    <a:pt x="20182" y="8761"/>
                  </a:cubicBezTo>
                  <a:cubicBezTo>
                    <a:pt x="20934" y="14309"/>
                    <a:pt x="17053" y="19429"/>
                    <a:pt x="11506" y="20181"/>
                  </a:cubicBezTo>
                  <a:cubicBezTo>
                    <a:pt x="5958" y="20933"/>
                    <a:pt x="848" y="17052"/>
                    <a:pt x="96" y="11505"/>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15" name="Shape 255"/>
            <p:cNvSpPr>
              <a:spLocks/>
            </p:cNvSpPr>
            <p:nvPr/>
          </p:nvSpPr>
          <p:spPr>
            <a:xfrm>
              <a:off x="4572762" y="4623887"/>
              <a:ext cx="402483" cy="402341"/>
            </a:xfrm>
            <a:custGeom>
              <a:avLst/>
              <a:gdLst/>
              <a:ahLst/>
              <a:cxnLst>
                <a:cxn ang="0">
                  <a:pos x="wd2" y="hd2"/>
                </a:cxn>
                <a:cxn ang="5400000">
                  <a:pos x="wd2" y="hd2"/>
                </a:cxn>
                <a:cxn ang="10800000">
                  <a:pos x="wd2" y="hd2"/>
                </a:cxn>
                <a:cxn ang="16200000">
                  <a:pos x="wd2" y="hd2"/>
                </a:cxn>
              </a:cxnLst>
              <a:rect l="0" t="0" r="r" b="b"/>
              <a:pathLst>
                <a:path w="20283" h="20275" extrusionOk="0">
                  <a:moveTo>
                    <a:pt x="93" y="11513"/>
                  </a:moveTo>
                  <a:cubicBezTo>
                    <a:pt x="-659" y="5955"/>
                    <a:pt x="3222" y="855"/>
                    <a:pt x="8769" y="93"/>
                  </a:cubicBezTo>
                  <a:cubicBezTo>
                    <a:pt x="14317" y="-659"/>
                    <a:pt x="19437" y="3222"/>
                    <a:pt x="20189" y="8769"/>
                  </a:cubicBezTo>
                  <a:cubicBezTo>
                    <a:pt x="20941" y="14317"/>
                    <a:pt x="17060" y="19427"/>
                    <a:pt x="11513" y="20179"/>
                  </a:cubicBezTo>
                  <a:cubicBezTo>
                    <a:pt x="5965" y="20941"/>
                    <a:pt x="855" y="17050"/>
                    <a:pt x="93"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16" name="Shape 256"/>
            <p:cNvSpPr>
              <a:spLocks/>
            </p:cNvSpPr>
            <p:nvPr/>
          </p:nvSpPr>
          <p:spPr>
            <a:xfrm>
              <a:off x="3441281" y="4211387"/>
              <a:ext cx="200177" cy="200177"/>
            </a:xfrm>
            <a:custGeom>
              <a:avLst/>
              <a:gdLst/>
              <a:ahLst/>
              <a:cxnLst>
                <a:cxn ang="0">
                  <a:pos x="wd2" y="hd2"/>
                </a:cxn>
                <a:cxn ang="5400000">
                  <a:pos x="wd2" y="hd2"/>
                </a:cxn>
                <a:cxn ang="10800000">
                  <a:pos x="wd2" y="hd2"/>
                </a:cxn>
                <a:cxn ang="16200000">
                  <a:pos x="wd2" y="hd2"/>
                </a:cxn>
              </a:cxnLst>
              <a:rect l="0" t="0" r="r" b="b"/>
              <a:pathLst>
                <a:path w="20275" h="20275" extrusionOk="0">
                  <a:moveTo>
                    <a:pt x="94" y="11513"/>
                  </a:moveTo>
                  <a:cubicBezTo>
                    <a:pt x="-663" y="5955"/>
                    <a:pt x="3223" y="855"/>
                    <a:pt x="8770" y="93"/>
                  </a:cubicBezTo>
                  <a:cubicBezTo>
                    <a:pt x="14313" y="-659"/>
                    <a:pt x="19423" y="3222"/>
                    <a:pt x="20180" y="8769"/>
                  </a:cubicBezTo>
                  <a:cubicBezTo>
                    <a:pt x="20937" y="14317"/>
                    <a:pt x="17051" y="19427"/>
                    <a:pt x="11504" y="20179"/>
                  </a:cubicBezTo>
                  <a:cubicBezTo>
                    <a:pt x="5956" y="20941"/>
                    <a:pt x="851" y="17050"/>
                    <a:pt x="94"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17" name="Shape 257"/>
            <p:cNvSpPr>
              <a:spLocks/>
            </p:cNvSpPr>
            <p:nvPr/>
          </p:nvSpPr>
          <p:spPr>
            <a:xfrm>
              <a:off x="5187463" y="1951618"/>
              <a:ext cx="200177" cy="200177"/>
            </a:xfrm>
            <a:custGeom>
              <a:avLst/>
              <a:gdLst/>
              <a:ahLst/>
              <a:cxnLst>
                <a:cxn ang="0">
                  <a:pos x="wd2" y="hd2"/>
                </a:cxn>
                <a:cxn ang="5400000">
                  <a:pos x="wd2" y="hd2"/>
                </a:cxn>
                <a:cxn ang="10800000">
                  <a:pos x="wd2" y="hd2"/>
                </a:cxn>
                <a:cxn ang="16200000">
                  <a:pos x="wd2" y="hd2"/>
                </a:cxn>
              </a:cxnLst>
              <a:rect l="0" t="0" r="r" b="b"/>
              <a:pathLst>
                <a:path w="20275" h="20275" extrusionOk="0">
                  <a:moveTo>
                    <a:pt x="93" y="11505"/>
                  </a:moveTo>
                  <a:cubicBezTo>
                    <a:pt x="-659" y="5957"/>
                    <a:pt x="3222" y="847"/>
                    <a:pt x="8769" y="95"/>
                  </a:cubicBezTo>
                  <a:cubicBezTo>
                    <a:pt x="14317" y="-667"/>
                    <a:pt x="19417" y="3224"/>
                    <a:pt x="20179" y="8772"/>
                  </a:cubicBezTo>
                  <a:cubicBezTo>
                    <a:pt x="20941" y="14309"/>
                    <a:pt x="17050" y="19419"/>
                    <a:pt x="11502" y="20181"/>
                  </a:cubicBezTo>
                  <a:cubicBezTo>
                    <a:pt x="5955" y="20933"/>
                    <a:pt x="845" y="17052"/>
                    <a:pt x="93" y="11505"/>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18" name="Shape 258"/>
            <p:cNvSpPr>
              <a:spLocks/>
            </p:cNvSpPr>
            <p:nvPr/>
          </p:nvSpPr>
          <p:spPr>
            <a:xfrm>
              <a:off x="6971718" y="1476101"/>
              <a:ext cx="534907" cy="534907"/>
            </a:xfrm>
            <a:custGeom>
              <a:avLst/>
              <a:gdLst/>
              <a:ahLst/>
              <a:cxnLst>
                <a:cxn ang="0">
                  <a:pos x="wd2" y="hd2"/>
                </a:cxn>
                <a:cxn ang="5400000">
                  <a:pos x="wd2" y="hd2"/>
                </a:cxn>
                <a:cxn ang="10800000">
                  <a:pos x="wd2" y="hd2"/>
                </a:cxn>
                <a:cxn ang="16200000">
                  <a:pos x="wd2" y="hd2"/>
                </a:cxn>
              </a:cxnLst>
              <a:rect l="0" t="0" r="r" b="b"/>
              <a:pathLst>
                <a:path w="20275" h="20275" extrusionOk="0">
                  <a:moveTo>
                    <a:pt x="93" y="11502"/>
                  </a:moveTo>
                  <a:cubicBezTo>
                    <a:pt x="-659" y="5955"/>
                    <a:pt x="3222" y="845"/>
                    <a:pt x="8769" y="93"/>
                  </a:cubicBezTo>
                  <a:cubicBezTo>
                    <a:pt x="14317" y="-659"/>
                    <a:pt x="19417" y="3222"/>
                    <a:pt x="20179" y="8769"/>
                  </a:cubicBezTo>
                  <a:cubicBezTo>
                    <a:pt x="20941" y="14317"/>
                    <a:pt x="17050" y="19427"/>
                    <a:pt x="11502" y="20179"/>
                  </a:cubicBezTo>
                  <a:cubicBezTo>
                    <a:pt x="5955" y="20941"/>
                    <a:pt x="845" y="17050"/>
                    <a:pt x="93" y="11502"/>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19" name="Shape 259"/>
            <p:cNvSpPr>
              <a:spLocks/>
            </p:cNvSpPr>
            <p:nvPr/>
          </p:nvSpPr>
          <p:spPr>
            <a:xfrm>
              <a:off x="7241799" y="0"/>
              <a:ext cx="200098" cy="200176"/>
            </a:xfrm>
            <a:custGeom>
              <a:avLst/>
              <a:gdLst/>
              <a:ahLst/>
              <a:cxnLst>
                <a:cxn ang="0">
                  <a:pos x="wd2" y="hd2"/>
                </a:cxn>
                <a:cxn ang="5400000">
                  <a:pos x="wd2" y="hd2"/>
                </a:cxn>
                <a:cxn ang="10800000">
                  <a:pos x="wd2" y="hd2"/>
                </a:cxn>
                <a:cxn ang="16200000">
                  <a:pos x="wd2" y="hd2"/>
                </a:cxn>
              </a:cxnLst>
              <a:rect l="0" t="0" r="r" b="b"/>
              <a:pathLst>
                <a:path w="20267" h="20275" extrusionOk="0">
                  <a:moveTo>
                    <a:pt x="98" y="11505"/>
                  </a:moveTo>
                  <a:cubicBezTo>
                    <a:pt x="-674" y="5957"/>
                    <a:pt x="3217" y="847"/>
                    <a:pt x="8765" y="95"/>
                  </a:cubicBezTo>
                  <a:cubicBezTo>
                    <a:pt x="14312" y="-667"/>
                    <a:pt x="19422" y="3224"/>
                    <a:pt x="20174" y="8772"/>
                  </a:cubicBezTo>
                  <a:cubicBezTo>
                    <a:pt x="20926" y="14319"/>
                    <a:pt x="17045" y="19419"/>
                    <a:pt x="11498" y="20181"/>
                  </a:cubicBezTo>
                  <a:cubicBezTo>
                    <a:pt x="5950" y="20933"/>
                    <a:pt x="850" y="17052"/>
                    <a:pt x="98" y="11505"/>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20" name="Shape 260"/>
            <p:cNvSpPr>
              <a:spLocks/>
            </p:cNvSpPr>
            <p:nvPr/>
          </p:nvSpPr>
          <p:spPr>
            <a:xfrm>
              <a:off x="5392897" y="924449"/>
              <a:ext cx="200246" cy="200177"/>
            </a:xfrm>
            <a:custGeom>
              <a:avLst/>
              <a:gdLst/>
              <a:ahLst/>
              <a:cxnLst>
                <a:cxn ang="0">
                  <a:pos x="wd2" y="hd2"/>
                </a:cxn>
                <a:cxn ang="5400000">
                  <a:pos x="wd2" y="hd2"/>
                </a:cxn>
                <a:cxn ang="10800000">
                  <a:pos x="wd2" y="hd2"/>
                </a:cxn>
                <a:cxn ang="16200000">
                  <a:pos x="wd2" y="hd2"/>
                </a:cxn>
              </a:cxnLst>
              <a:rect l="0" t="0" r="r" b="b"/>
              <a:pathLst>
                <a:path w="20282" h="20275" extrusionOk="0">
                  <a:moveTo>
                    <a:pt x="93" y="11505"/>
                  </a:moveTo>
                  <a:cubicBezTo>
                    <a:pt x="-659" y="5957"/>
                    <a:pt x="3222" y="847"/>
                    <a:pt x="8769" y="95"/>
                  </a:cubicBezTo>
                  <a:cubicBezTo>
                    <a:pt x="14317" y="-667"/>
                    <a:pt x="19427" y="3224"/>
                    <a:pt x="20189" y="8761"/>
                  </a:cubicBezTo>
                  <a:cubicBezTo>
                    <a:pt x="20941" y="14309"/>
                    <a:pt x="17050" y="19429"/>
                    <a:pt x="11502" y="20181"/>
                  </a:cubicBezTo>
                  <a:cubicBezTo>
                    <a:pt x="5955" y="20933"/>
                    <a:pt x="845" y="17052"/>
                    <a:pt x="93" y="11505"/>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21" name="Shape 261"/>
            <p:cNvSpPr>
              <a:spLocks/>
            </p:cNvSpPr>
            <p:nvPr/>
          </p:nvSpPr>
          <p:spPr>
            <a:xfrm>
              <a:off x="3852149" y="1027165"/>
              <a:ext cx="200248" cy="200248"/>
            </a:xfrm>
            <a:custGeom>
              <a:avLst/>
              <a:gdLst/>
              <a:ahLst/>
              <a:cxnLst>
                <a:cxn ang="0">
                  <a:pos x="wd2" y="hd2"/>
                </a:cxn>
                <a:cxn ang="5400000">
                  <a:pos x="wd2" y="hd2"/>
                </a:cxn>
                <a:cxn ang="10800000">
                  <a:pos x="wd2" y="hd2"/>
                </a:cxn>
                <a:cxn ang="16200000">
                  <a:pos x="wd2" y="hd2"/>
                </a:cxn>
              </a:cxnLst>
              <a:rect l="0" t="0" r="r" b="b"/>
              <a:pathLst>
                <a:path w="20283" h="20283" extrusionOk="0">
                  <a:moveTo>
                    <a:pt x="93" y="11513"/>
                  </a:moveTo>
                  <a:cubicBezTo>
                    <a:pt x="-659" y="5955"/>
                    <a:pt x="3222" y="845"/>
                    <a:pt x="8769" y="93"/>
                  </a:cubicBezTo>
                  <a:cubicBezTo>
                    <a:pt x="14317" y="-659"/>
                    <a:pt x="19427" y="3222"/>
                    <a:pt x="20189" y="8769"/>
                  </a:cubicBezTo>
                  <a:cubicBezTo>
                    <a:pt x="20941" y="14317"/>
                    <a:pt x="17060" y="19427"/>
                    <a:pt x="11513" y="20189"/>
                  </a:cubicBezTo>
                  <a:cubicBezTo>
                    <a:pt x="5965" y="20941"/>
                    <a:pt x="855" y="17060"/>
                    <a:pt x="93"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22" name="Shape 262"/>
            <p:cNvSpPr>
              <a:spLocks/>
            </p:cNvSpPr>
            <p:nvPr/>
          </p:nvSpPr>
          <p:spPr>
            <a:xfrm>
              <a:off x="6625497" y="2978784"/>
              <a:ext cx="200179" cy="200198"/>
            </a:xfrm>
            <a:custGeom>
              <a:avLst/>
              <a:gdLst/>
              <a:ahLst/>
              <a:cxnLst>
                <a:cxn ang="0">
                  <a:pos x="wd2" y="hd2"/>
                </a:cxn>
                <a:cxn ang="5400000">
                  <a:pos x="wd2" y="hd2"/>
                </a:cxn>
                <a:cxn ang="10800000">
                  <a:pos x="wd2" y="hd2"/>
                </a:cxn>
                <a:cxn ang="16200000">
                  <a:pos x="wd2" y="hd2"/>
                </a:cxn>
              </a:cxnLst>
              <a:rect l="0" t="0" r="r" b="b"/>
              <a:pathLst>
                <a:path w="20275" h="20267" extrusionOk="0">
                  <a:moveTo>
                    <a:pt x="96" y="11500"/>
                  </a:moveTo>
                  <a:cubicBezTo>
                    <a:pt x="-666" y="5955"/>
                    <a:pt x="3215" y="847"/>
                    <a:pt x="8773" y="96"/>
                  </a:cubicBezTo>
                  <a:cubicBezTo>
                    <a:pt x="14310" y="-666"/>
                    <a:pt x="19430" y="3223"/>
                    <a:pt x="20182" y="8768"/>
                  </a:cubicBezTo>
                  <a:cubicBezTo>
                    <a:pt x="20934" y="14313"/>
                    <a:pt x="17053" y="19421"/>
                    <a:pt x="11506" y="20172"/>
                  </a:cubicBezTo>
                  <a:cubicBezTo>
                    <a:pt x="5958" y="20934"/>
                    <a:pt x="858" y="17045"/>
                    <a:pt x="96" y="115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23" name="Shape 263"/>
            <p:cNvSpPr>
              <a:spLocks/>
            </p:cNvSpPr>
            <p:nvPr/>
          </p:nvSpPr>
          <p:spPr>
            <a:xfrm>
              <a:off x="7858098" y="4519536"/>
              <a:ext cx="200177" cy="200177"/>
            </a:xfrm>
            <a:custGeom>
              <a:avLst/>
              <a:gdLst/>
              <a:ahLst/>
              <a:cxnLst>
                <a:cxn ang="0">
                  <a:pos x="wd2" y="hd2"/>
                </a:cxn>
                <a:cxn ang="5400000">
                  <a:pos x="wd2" y="hd2"/>
                </a:cxn>
                <a:cxn ang="10800000">
                  <a:pos x="wd2" y="hd2"/>
                </a:cxn>
                <a:cxn ang="16200000">
                  <a:pos x="wd2" y="hd2"/>
                </a:cxn>
              </a:cxnLst>
              <a:rect l="0" t="0" r="r" b="b"/>
              <a:pathLst>
                <a:path w="20275" h="20275" extrusionOk="0">
                  <a:moveTo>
                    <a:pt x="95" y="11513"/>
                  </a:moveTo>
                  <a:cubicBezTo>
                    <a:pt x="-667" y="5955"/>
                    <a:pt x="3224" y="845"/>
                    <a:pt x="8761" y="93"/>
                  </a:cubicBezTo>
                  <a:cubicBezTo>
                    <a:pt x="14319" y="-659"/>
                    <a:pt x="19429" y="3222"/>
                    <a:pt x="20181" y="8769"/>
                  </a:cubicBezTo>
                  <a:cubicBezTo>
                    <a:pt x="20933" y="14317"/>
                    <a:pt x="17052" y="19427"/>
                    <a:pt x="11505" y="20179"/>
                  </a:cubicBezTo>
                  <a:cubicBezTo>
                    <a:pt x="5957" y="20941"/>
                    <a:pt x="857" y="17050"/>
                    <a:pt x="95"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24" name="Shape 264"/>
            <p:cNvSpPr>
              <a:spLocks/>
            </p:cNvSpPr>
            <p:nvPr/>
          </p:nvSpPr>
          <p:spPr>
            <a:xfrm>
              <a:off x="8268969" y="4622251"/>
              <a:ext cx="200248" cy="200175"/>
            </a:xfrm>
            <a:custGeom>
              <a:avLst/>
              <a:gdLst/>
              <a:ahLst/>
              <a:cxnLst>
                <a:cxn ang="0">
                  <a:pos x="wd2" y="hd2"/>
                </a:cxn>
                <a:cxn ang="5400000">
                  <a:pos x="wd2" y="hd2"/>
                </a:cxn>
                <a:cxn ang="10800000">
                  <a:pos x="wd2" y="hd2"/>
                </a:cxn>
                <a:cxn ang="16200000">
                  <a:pos x="wd2" y="hd2"/>
                </a:cxn>
              </a:cxnLst>
              <a:rect l="0" t="0" r="r" b="b"/>
              <a:pathLst>
                <a:path w="20283" h="20274" extrusionOk="0">
                  <a:moveTo>
                    <a:pt x="93" y="11513"/>
                  </a:moveTo>
                  <a:cubicBezTo>
                    <a:pt x="-659" y="5965"/>
                    <a:pt x="3222" y="845"/>
                    <a:pt x="8769" y="93"/>
                  </a:cubicBezTo>
                  <a:cubicBezTo>
                    <a:pt x="14317" y="-659"/>
                    <a:pt x="19427" y="3222"/>
                    <a:pt x="20189" y="8769"/>
                  </a:cubicBezTo>
                  <a:cubicBezTo>
                    <a:pt x="20941" y="14317"/>
                    <a:pt x="17060" y="19427"/>
                    <a:pt x="11513" y="20179"/>
                  </a:cubicBezTo>
                  <a:cubicBezTo>
                    <a:pt x="5965" y="20941"/>
                    <a:pt x="845" y="17040"/>
                    <a:pt x="93"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25" name="Shape 265"/>
            <p:cNvSpPr>
              <a:spLocks/>
            </p:cNvSpPr>
            <p:nvPr/>
          </p:nvSpPr>
          <p:spPr>
            <a:xfrm>
              <a:off x="7960817" y="2362485"/>
              <a:ext cx="200249" cy="200155"/>
            </a:xfrm>
            <a:custGeom>
              <a:avLst/>
              <a:gdLst/>
              <a:ahLst/>
              <a:cxnLst>
                <a:cxn ang="0">
                  <a:pos x="wd2" y="hd2"/>
                </a:cxn>
                <a:cxn ang="5400000">
                  <a:pos x="wd2" y="hd2"/>
                </a:cxn>
                <a:cxn ang="10800000">
                  <a:pos x="wd2" y="hd2"/>
                </a:cxn>
                <a:cxn ang="16200000">
                  <a:pos x="wd2" y="hd2"/>
                </a:cxn>
              </a:cxnLst>
              <a:rect l="0" t="0" r="r" b="b"/>
              <a:pathLst>
                <a:path w="20283" h="20282" extrusionOk="0">
                  <a:moveTo>
                    <a:pt x="93" y="11508"/>
                  </a:moveTo>
                  <a:cubicBezTo>
                    <a:pt x="-659" y="5958"/>
                    <a:pt x="3222" y="845"/>
                    <a:pt x="8769" y="93"/>
                  </a:cubicBezTo>
                  <a:cubicBezTo>
                    <a:pt x="14317" y="-659"/>
                    <a:pt x="19437" y="3224"/>
                    <a:pt x="20189" y="8774"/>
                  </a:cubicBezTo>
                  <a:cubicBezTo>
                    <a:pt x="20941" y="14314"/>
                    <a:pt x="17060" y="19437"/>
                    <a:pt x="11513" y="20189"/>
                  </a:cubicBezTo>
                  <a:cubicBezTo>
                    <a:pt x="5965" y="20941"/>
                    <a:pt x="855" y="17058"/>
                    <a:pt x="93" y="11508"/>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26" name="Shape 266"/>
            <p:cNvSpPr>
              <a:spLocks/>
            </p:cNvSpPr>
            <p:nvPr/>
          </p:nvSpPr>
          <p:spPr>
            <a:xfrm>
              <a:off x="7960817" y="10785255"/>
              <a:ext cx="200177" cy="200096"/>
            </a:xfrm>
            <a:custGeom>
              <a:avLst/>
              <a:gdLst/>
              <a:ahLst/>
              <a:cxnLst>
                <a:cxn ang="0">
                  <a:pos x="wd2" y="hd2"/>
                </a:cxn>
                <a:cxn ang="5400000">
                  <a:pos x="wd2" y="hd2"/>
                </a:cxn>
                <a:cxn ang="10800000">
                  <a:pos x="wd2" y="hd2"/>
                </a:cxn>
                <a:cxn ang="16200000">
                  <a:pos x="wd2" y="hd2"/>
                </a:cxn>
              </a:cxnLst>
              <a:rect l="0" t="0" r="r" b="b"/>
              <a:pathLst>
                <a:path w="20275" h="20267" extrusionOk="0">
                  <a:moveTo>
                    <a:pt x="93" y="11505"/>
                  </a:moveTo>
                  <a:cubicBezTo>
                    <a:pt x="-659" y="5957"/>
                    <a:pt x="3222" y="847"/>
                    <a:pt x="8769" y="95"/>
                  </a:cubicBezTo>
                  <a:cubicBezTo>
                    <a:pt x="14317" y="-667"/>
                    <a:pt x="19417" y="3224"/>
                    <a:pt x="20179" y="8761"/>
                  </a:cubicBezTo>
                  <a:cubicBezTo>
                    <a:pt x="20941" y="14309"/>
                    <a:pt x="17050" y="19419"/>
                    <a:pt x="11502" y="20171"/>
                  </a:cubicBezTo>
                  <a:cubicBezTo>
                    <a:pt x="5955" y="20933"/>
                    <a:pt x="845" y="17042"/>
                    <a:pt x="93" y="11505"/>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27" name="Shape 267"/>
            <p:cNvSpPr>
              <a:spLocks/>
            </p:cNvSpPr>
            <p:nvPr/>
          </p:nvSpPr>
          <p:spPr>
            <a:xfrm>
              <a:off x="3030411" y="4622251"/>
              <a:ext cx="200168" cy="200249"/>
            </a:xfrm>
            <a:custGeom>
              <a:avLst/>
              <a:gdLst/>
              <a:ahLst/>
              <a:cxnLst>
                <a:cxn ang="0">
                  <a:pos x="wd2" y="hd2"/>
                </a:cxn>
                <a:cxn ang="5400000">
                  <a:pos x="wd2" y="hd2"/>
                </a:cxn>
                <a:cxn ang="10800000">
                  <a:pos x="wd2" y="hd2"/>
                </a:cxn>
                <a:cxn ang="16200000">
                  <a:pos x="wd2" y="hd2"/>
                </a:cxn>
              </a:cxnLst>
              <a:rect l="0" t="0" r="r" b="b"/>
              <a:pathLst>
                <a:path w="20278" h="20283" extrusionOk="0">
                  <a:moveTo>
                    <a:pt x="94" y="11513"/>
                  </a:moveTo>
                  <a:cubicBezTo>
                    <a:pt x="-663" y="5965"/>
                    <a:pt x="3219" y="855"/>
                    <a:pt x="8768" y="93"/>
                  </a:cubicBezTo>
                  <a:cubicBezTo>
                    <a:pt x="14316" y="-659"/>
                    <a:pt x="19428" y="3222"/>
                    <a:pt x="20185" y="8769"/>
                  </a:cubicBezTo>
                  <a:cubicBezTo>
                    <a:pt x="20937" y="14317"/>
                    <a:pt x="17055" y="19427"/>
                    <a:pt x="11506" y="20189"/>
                  </a:cubicBezTo>
                  <a:cubicBezTo>
                    <a:pt x="5958" y="20941"/>
                    <a:pt x="846" y="17060"/>
                    <a:pt x="94"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28" name="Shape 268"/>
            <p:cNvSpPr>
              <a:spLocks/>
            </p:cNvSpPr>
            <p:nvPr/>
          </p:nvSpPr>
          <p:spPr>
            <a:xfrm>
              <a:off x="7549948" y="7292888"/>
              <a:ext cx="200248" cy="200267"/>
            </a:xfrm>
            <a:custGeom>
              <a:avLst/>
              <a:gdLst/>
              <a:ahLst/>
              <a:cxnLst>
                <a:cxn ang="0">
                  <a:pos x="wd2" y="hd2"/>
                </a:cxn>
                <a:cxn ang="5400000">
                  <a:pos x="wd2" y="hd2"/>
                </a:cxn>
                <a:cxn ang="10800000">
                  <a:pos x="wd2" y="hd2"/>
                </a:cxn>
                <a:cxn ang="16200000">
                  <a:pos x="wd2" y="hd2"/>
                </a:cxn>
              </a:cxnLst>
              <a:rect l="0" t="0" r="r" b="b"/>
              <a:pathLst>
                <a:path w="20283" h="20275" extrusionOk="0">
                  <a:moveTo>
                    <a:pt x="93" y="11500"/>
                  </a:moveTo>
                  <a:cubicBezTo>
                    <a:pt x="-659" y="5965"/>
                    <a:pt x="3222" y="847"/>
                    <a:pt x="8769" y="96"/>
                  </a:cubicBezTo>
                  <a:cubicBezTo>
                    <a:pt x="14317" y="-666"/>
                    <a:pt x="19427" y="3223"/>
                    <a:pt x="20189" y="8768"/>
                  </a:cubicBezTo>
                  <a:cubicBezTo>
                    <a:pt x="20941" y="14313"/>
                    <a:pt x="17060" y="19421"/>
                    <a:pt x="11502" y="20183"/>
                  </a:cubicBezTo>
                  <a:cubicBezTo>
                    <a:pt x="5965" y="20934"/>
                    <a:pt x="845" y="17045"/>
                    <a:pt x="93" y="115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grpSp>
      <p:grpSp>
        <p:nvGrpSpPr>
          <p:cNvPr id="129" name="Group 381"/>
          <p:cNvGrpSpPr/>
          <p:nvPr/>
        </p:nvGrpSpPr>
        <p:grpSpPr>
          <a:xfrm flipH="1">
            <a:off x="9225444" y="-559463"/>
            <a:ext cx="3562082" cy="5403262"/>
            <a:chOff x="0" y="0"/>
            <a:chExt cx="7124162" cy="10806522"/>
          </a:xfrm>
        </p:grpSpPr>
        <p:sp>
          <p:nvSpPr>
            <p:cNvPr id="130" name="Shape 270"/>
            <p:cNvSpPr>
              <a:spLocks/>
            </p:cNvSpPr>
            <p:nvPr/>
          </p:nvSpPr>
          <p:spPr>
            <a:xfrm>
              <a:off x="1953519" y="3267394"/>
              <a:ext cx="1401251" cy="794511"/>
            </a:xfrm>
            <a:custGeom>
              <a:avLst/>
              <a:gdLst/>
              <a:ahLst/>
              <a:cxnLst>
                <a:cxn ang="0">
                  <a:pos x="wd2" y="hd2"/>
                </a:cxn>
                <a:cxn ang="5400000">
                  <a:pos x="wd2" y="hd2"/>
                </a:cxn>
                <a:cxn ang="10800000">
                  <a:pos x="wd2" y="hd2"/>
                </a:cxn>
                <a:cxn ang="16200000">
                  <a:pos x="wd2" y="hd2"/>
                </a:cxn>
              </a:cxnLst>
              <a:rect l="0" t="0" r="r" b="b"/>
              <a:pathLst>
                <a:path w="21600" h="21600" extrusionOk="0">
                  <a:moveTo>
                    <a:pt x="3394" y="260"/>
                  </a:moveTo>
                  <a:lnTo>
                    <a:pt x="220" y="21117"/>
                  </a:lnTo>
                  <a:lnTo>
                    <a:pt x="21076" y="2040"/>
                  </a:lnTo>
                  <a:cubicBezTo>
                    <a:pt x="21076" y="2040"/>
                    <a:pt x="3394" y="260"/>
                    <a:pt x="3394" y="260"/>
                  </a:cubicBezTo>
                  <a:close/>
                  <a:moveTo>
                    <a:pt x="0" y="21600"/>
                  </a:moveTo>
                  <a:lnTo>
                    <a:pt x="3287" y="0"/>
                  </a:lnTo>
                  <a:lnTo>
                    <a:pt x="3345" y="6"/>
                  </a:lnTo>
                  <a:lnTo>
                    <a:pt x="21600" y="1844"/>
                  </a:lnTo>
                  <a:cubicBezTo>
                    <a:pt x="21600" y="1844"/>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31" name="Shape 271"/>
            <p:cNvSpPr>
              <a:spLocks/>
            </p:cNvSpPr>
            <p:nvPr/>
          </p:nvSpPr>
          <p:spPr>
            <a:xfrm>
              <a:off x="4368551" y="5043151"/>
              <a:ext cx="915347" cy="412723"/>
            </a:xfrm>
            <a:custGeom>
              <a:avLst/>
              <a:gdLst/>
              <a:ahLst/>
              <a:cxnLst>
                <a:cxn ang="0">
                  <a:pos x="wd2" y="hd2"/>
                </a:cxn>
                <a:cxn ang="5400000">
                  <a:pos x="wd2" y="hd2"/>
                </a:cxn>
                <a:cxn ang="10800000">
                  <a:pos x="wd2" y="hd2"/>
                </a:cxn>
                <a:cxn ang="16200000">
                  <a:pos x="wd2" y="hd2"/>
                </a:cxn>
              </a:cxnLst>
              <a:rect l="0" t="0" r="r" b="b"/>
              <a:pathLst>
                <a:path w="21600" h="21600" extrusionOk="0">
                  <a:moveTo>
                    <a:pt x="241" y="537"/>
                  </a:moveTo>
                  <a:lnTo>
                    <a:pt x="1090" y="20932"/>
                  </a:lnTo>
                  <a:lnTo>
                    <a:pt x="20636" y="5082"/>
                  </a:lnTo>
                  <a:cubicBezTo>
                    <a:pt x="20636" y="5082"/>
                    <a:pt x="241" y="537"/>
                    <a:pt x="241" y="537"/>
                  </a:cubicBezTo>
                  <a:close/>
                  <a:moveTo>
                    <a:pt x="900" y="21600"/>
                  </a:moveTo>
                  <a:lnTo>
                    <a:pt x="0" y="0"/>
                  </a:lnTo>
                  <a:lnTo>
                    <a:pt x="21600" y="4814"/>
                  </a:lnTo>
                  <a:cubicBezTo>
                    <a:pt x="21600" y="4814"/>
                    <a:pt x="900" y="21600"/>
                    <a:pt x="9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32" name="Shape 272"/>
            <p:cNvSpPr>
              <a:spLocks/>
            </p:cNvSpPr>
            <p:nvPr/>
          </p:nvSpPr>
          <p:spPr>
            <a:xfrm>
              <a:off x="817035" y="3267394"/>
              <a:ext cx="1302959" cy="793332"/>
            </a:xfrm>
            <a:custGeom>
              <a:avLst/>
              <a:gdLst/>
              <a:ahLst/>
              <a:cxnLst>
                <a:cxn ang="0">
                  <a:pos x="wd2" y="hd2"/>
                </a:cxn>
                <a:cxn ang="5400000">
                  <a:pos x="wd2" y="hd2"/>
                </a:cxn>
                <a:cxn ang="10800000">
                  <a:pos x="wd2" y="hd2"/>
                </a:cxn>
                <a:cxn ang="16200000">
                  <a:pos x="wd2" y="hd2"/>
                </a:cxn>
              </a:cxnLst>
              <a:rect l="0" t="0" r="r" b="b"/>
              <a:pathLst>
                <a:path w="21600" h="21600" extrusionOk="0">
                  <a:moveTo>
                    <a:pt x="471" y="7018"/>
                  </a:moveTo>
                  <a:lnTo>
                    <a:pt x="17971" y="21241"/>
                  </a:lnTo>
                  <a:lnTo>
                    <a:pt x="21390" y="321"/>
                  </a:lnTo>
                  <a:cubicBezTo>
                    <a:pt x="21390" y="321"/>
                    <a:pt x="471" y="7018"/>
                    <a:pt x="471" y="7018"/>
                  </a:cubicBezTo>
                  <a:close/>
                  <a:moveTo>
                    <a:pt x="18070" y="21600"/>
                  </a:moveTo>
                  <a:lnTo>
                    <a:pt x="17987" y="21532"/>
                  </a:lnTo>
                  <a:lnTo>
                    <a:pt x="0" y="6912"/>
                  </a:lnTo>
                  <a:lnTo>
                    <a:pt x="21600" y="0"/>
                  </a:lnTo>
                  <a:cubicBezTo>
                    <a:pt x="21600" y="0"/>
                    <a:pt x="18070" y="21600"/>
                    <a:pt x="1807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33" name="Shape 273"/>
            <p:cNvSpPr>
              <a:spLocks/>
            </p:cNvSpPr>
            <p:nvPr/>
          </p:nvSpPr>
          <p:spPr>
            <a:xfrm>
              <a:off x="35701" y="3480484"/>
              <a:ext cx="1900168" cy="1571546"/>
            </a:xfrm>
            <a:custGeom>
              <a:avLst/>
              <a:gdLst/>
              <a:ahLst/>
              <a:cxnLst>
                <a:cxn ang="0">
                  <a:pos x="wd2" y="hd2"/>
                </a:cxn>
                <a:cxn ang="5400000">
                  <a:pos x="wd2" y="hd2"/>
                </a:cxn>
                <a:cxn ang="10800000">
                  <a:pos x="wd2" y="hd2"/>
                </a:cxn>
                <a:cxn ang="16200000">
                  <a:pos x="wd2" y="hd2"/>
                </a:cxn>
              </a:cxnLst>
              <a:rect l="0" t="0" r="r" b="b"/>
              <a:pathLst>
                <a:path w="21600" h="21600" extrusionOk="0">
                  <a:moveTo>
                    <a:pt x="9314" y="168"/>
                  </a:moveTo>
                  <a:lnTo>
                    <a:pt x="250" y="21292"/>
                  </a:lnTo>
                  <a:lnTo>
                    <a:pt x="21373" y="7384"/>
                  </a:lnTo>
                  <a:cubicBezTo>
                    <a:pt x="21373" y="7384"/>
                    <a:pt x="9314" y="168"/>
                    <a:pt x="9314" y="168"/>
                  </a:cubicBezTo>
                  <a:close/>
                  <a:moveTo>
                    <a:pt x="0" y="21600"/>
                  </a:moveTo>
                  <a:lnTo>
                    <a:pt x="9269" y="0"/>
                  </a:lnTo>
                  <a:lnTo>
                    <a:pt x="9314" y="27"/>
                  </a:lnTo>
                  <a:lnTo>
                    <a:pt x="21600" y="7378"/>
                  </a:lnTo>
                  <a:cubicBezTo>
                    <a:pt x="21600" y="7378"/>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34" name="Shape 274"/>
            <p:cNvSpPr>
              <a:spLocks/>
            </p:cNvSpPr>
            <p:nvPr/>
          </p:nvSpPr>
          <p:spPr>
            <a:xfrm>
              <a:off x="532914" y="3267394"/>
              <a:ext cx="1604703" cy="259361"/>
            </a:xfrm>
            <a:custGeom>
              <a:avLst/>
              <a:gdLst/>
              <a:ahLst/>
              <a:cxnLst>
                <a:cxn ang="0">
                  <a:pos x="wd2" y="hd2"/>
                </a:cxn>
                <a:cxn ang="5400000">
                  <a:pos x="wd2" y="hd2"/>
                </a:cxn>
                <a:cxn ang="10800000">
                  <a:pos x="wd2" y="hd2"/>
                </a:cxn>
                <a:cxn ang="16200000">
                  <a:pos x="wd2" y="hd2"/>
                </a:cxn>
              </a:cxnLst>
              <a:rect l="0" t="0" r="r" b="b"/>
              <a:pathLst>
                <a:path w="21600" h="21600" extrusionOk="0">
                  <a:moveTo>
                    <a:pt x="417" y="6199"/>
                  </a:moveTo>
                  <a:lnTo>
                    <a:pt x="4338" y="20791"/>
                  </a:lnTo>
                  <a:lnTo>
                    <a:pt x="20774" y="976"/>
                  </a:lnTo>
                  <a:cubicBezTo>
                    <a:pt x="20774" y="976"/>
                    <a:pt x="417" y="6199"/>
                    <a:pt x="417" y="6199"/>
                  </a:cubicBezTo>
                  <a:close/>
                  <a:moveTo>
                    <a:pt x="4315" y="21600"/>
                  </a:moveTo>
                  <a:lnTo>
                    <a:pt x="0" y="5540"/>
                  </a:lnTo>
                  <a:lnTo>
                    <a:pt x="21586" y="0"/>
                  </a:lnTo>
                  <a:lnTo>
                    <a:pt x="21600" y="757"/>
                  </a:lnTo>
                  <a:cubicBezTo>
                    <a:pt x="21600" y="757"/>
                    <a:pt x="4315" y="21600"/>
                    <a:pt x="4315"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35" name="Shape 275"/>
            <p:cNvSpPr>
              <a:spLocks/>
            </p:cNvSpPr>
            <p:nvPr/>
          </p:nvSpPr>
          <p:spPr>
            <a:xfrm>
              <a:off x="2237641" y="5185212"/>
              <a:ext cx="2233989" cy="1571128"/>
            </a:xfrm>
            <a:custGeom>
              <a:avLst/>
              <a:gdLst/>
              <a:ahLst/>
              <a:cxnLst>
                <a:cxn ang="0">
                  <a:pos x="wd2" y="hd2"/>
                </a:cxn>
                <a:cxn ang="5400000">
                  <a:pos x="wd2" y="hd2"/>
                </a:cxn>
                <a:cxn ang="10800000">
                  <a:pos x="wd2" y="hd2"/>
                </a:cxn>
                <a:cxn ang="16200000">
                  <a:pos x="wd2" y="hd2"/>
                </a:cxn>
              </a:cxnLst>
              <a:rect l="0" t="0" r="r" b="b"/>
              <a:pathLst>
                <a:path w="21600" h="21600" extrusionOk="0">
                  <a:moveTo>
                    <a:pt x="100" y="146"/>
                  </a:moveTo>
                  <a:lnTo>
                    <a:pt x="1630" y="21386"/>
                  </a:lnTo>
                  <a:lnTo>
                    <a:pt x="21340" y="4032"/>
                  </a:lnTo>
                  <a:cubicBezTo>
                    <a:pt x="21340" y="4032"/>
                    <a:pt x="100" y="146"/>
                    <a:pt x="100" y="146"/>
                  </a:cubicBezTo>
                  <a:close/>
                  <a:moveTo>
                    <a:pt x="1556" y="21600"/>
                  </a:moveTo>
                  <a:lnTo>
                    <a:pt x="0" y="0"/>
                  </a:lnTo>
                  <a:lnTo>
                    <a:pt x="55" y="10"/>
                  </a:lnTo>
                  <a:lnTo>
                    <a:pt x="21600" y="3952"/>
                  </a:lnTo>
                  <a:cubicBezTo>
                    <a:pt x="21600" y="3952"/>
                    <a:pt x="1556" y="21600"/>
                    <a:pt x="1556"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36" name="Shape 276"/>
            <p:cNvSpPr>
              <a:spLocks/>
            </p:cNvSpPr>
            <p:nvPr/>
          </p:nvSpPr>
          <p:spPr>
            <a:xfrm>
              <a:off x="35701" y="4048726"/>
              <a:ext cx="2181029" cy="1162426"/>
            </a:xfrm>
            <a:custGeom>
              <a:avLst/>
              <a:gdLst/>
              <a:ahLst/>
              <a:cxnLst>
                <a:cxn ang="0">
                  <a:pos x="wd2" y="hd2"/>
                </a:cxn>
                <a:cxn ang="5400000">
                  <a:pos x="wd2" y="hd2"/>
                </a:cxn>
                <a:cxn ang="10800000">
                  <a:pos x="wd2" y="hd2"/>
                </a:cxn>
                <a:cxn ang="16200000">
                  <a:pos x="wd2" y="hd2"/>
                </a:cxn>
              </a:cxnLst>
              <a:rect l="0" t="0" r="r" b="b"/>
              <a:pathLst>
                <a:path w="21600" h="21600" extrusionOk="0">
                  <a:moveTo>
                    <a:pt x="323" y="19076"/>
                  </a:moveTo>
                  <a:lnTo>
                    <a:pt x="21482" y="21416"/>
                  </a:lnTo>
                  <a:lnTo>
                    <a:pt x="18742" y="256"/>
                  </a:lnTo>
                  <a:cubicBezTo>
                    <a:pt x="18742" y="256"/>
                    <a:pt x="323" y="19076"/>
                    <a:pt x="323" y="19076"/>
                  </a:cubicBezTo>
                  <a:close/>
                  <a:moveTo>
                    <a:pt x="21600" y="21600"/>
                  </a:moveTo>
                  <a:lnTo>
                    <a:pt x="0" y="19212"/>
                  </a:lnTo>
                  <a:lnTo>
                    <a:pt x="18803" y="0"/>
                  </a:lnTo>
                  <a:cubicBezTo>
                    <a:pt x="18803"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37" name="Shape 277"/>
            <p:cNvSpPr>
              <a:spLocks/>
            </p:cNvSpPr>
            <p:nvPr/>
          </p:nvSpPr>
          <p:spPr>
            <a:xfrm>
              <a:off x="35701" y="5043151"/>
              <a:ext cx="2177350" cy="1484563"/>
            </a:xfrm>
            <a:custGeom>
              <a:avLst/>
              <a:gdLst/>
              <a:ahLst/>
              <a:cxnLst>
                <a:cxn ang="0">
                  <a:pos x="wd2" y="hd2"/>
                </a:cxn>
                <a:cxn ang="5400000">
                  <a:pos x="wd2" y="hd2"/>
                </a:cxn>
                <a:cxn ang="10800000">
                  <a:pos x="wd2" y="hd2"/>
                </a:cxn>
                <a:cxn ang="16200000">
                  <a:pos x="wd2" y="hd2"/>
                </a:cxn>
              </a:cxnLst>
              <a:rect l="0" t="0" r="r" b="b"/>
              <a:pathLst>
                <a:path w="21600" h="21600" extrusionOk="0">
                  <a:moveTo>
                    <a:pt x="169" y="148"/>
                  </a:moveTo>
                  <a:lnTo>
                    <a:pt x="9047" y="21380"/>
                  </a:lnTo>
                  <a:lnTo>
                    <a:pt x="21401" y="1984"/>
                  </a:lnTo>
                  <a:cubicBezTo>
                    <a:pt x="21401" y="1984"/>
                    <a:pt x="169" y="148"/>
                    <a:pt x="169" y="148"/>
                  </a:cubicBezTo>
                  <a:close/>
                  <a:moveTo>
                    <a:pt x="9031" y="21600"/>
                  </a:moveTo>
                  <a:lnTo>
                    <a:pt x="9000" y="21524"/>
                  </a:lnTo>
                  <a:lnTo>
                    <a:pt x="0" y="0"/>
                  </a:lnTo>
                  <a:lnTo>
                    <a:pt x="87" y="8"/>
                  </a:lnTo>
                  <a:lnTo>
                    <a:pt x="21600" y="1867"/>
                  </a:lnTo>
                  <a:lnTo>
                    <a:pt x="21534" y="1971"/>
                  </a:lnTo>
                  <a:cubicBezTo>
                    <a:pt x="21534" y="1971"/>
                    <a:pt x="9031" y="21600"/>
                    <a:pt x="9031"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38" name="Shape 278"/>
            <p:cNvSpPr>
              <a:spLocks/>
            </p:cNvSpPr>
            <p:nvPr/>
          </p:nvSpPr>
          <p:spPr>
            <a:xfrm>
              <a:off x="4155459" y="4688000"/>
              <a:ext cx="1140229" cy="498875"/>
            </a:xfrm>
            <a:custGeom>
              <a:avLst/>
              <a:gdLst/>
              <a:ahLst/>
              <a:cxnLst>
                <a:cxn ang="0">
                  <a:pos x="wd2" y="hd2"/>
                </a:cxn>
                <a:cxn ang="5400000">
                  <a:pos x="wd2" y="hd2"/>
                </a:cxn>
                <a:cxn ang="10800000">
                  <a:pos x="wd2" y="hd2"/>
                </a:cxn>
                <a:cxn ang="16200000">
                  <a:pos x="wd2" y="hd2"/>
                </a:cxn>
              </a:cxnLst>
              <a:rect l="0" t="0" r="r" b="b"/>
              <a:pathLst>
                <a:path w="21600" h="21600" extrusionOk="0">
                  <a:moveTo>
                    <a:pt x="4256" y="17218"/>
                  </a:moveTo>
                  <a:lnTo>
                    <a:pt x="20517" y="20954"/>
                  </a:lnTo>
                  <a:lnTo>
                    <a:pt x="392" y="826"/>
                  </a:lnTo>
                  <a:cubicBezTo>
                    <a:pt x="392" y="826"/>
                    <a:pt x="4256" y="17218"/>
                    <a:pt x="4256" y="17218"/>
                  </a:cubicBezTo>
                  <a:close/>
                  <a:moveTo>
                    <a:pt x="21600" y="21600"/>
                  </a:moveTo>
                  <a:lnTo>
                    <a:pt x="4147" y="17594"/>
                  </a:lnTo>
                  <a:lnTo>
                    <a:pt x="0" y="0"/>
                  </a:lnTo>
                  <a:cubicBezTo>
                    <a:pt x="0"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39" name="Shape 279"/>
            <p:cNvSpPr>
              <a:spLocks/>
            </p:cNvSpPr>
            <p:nvPr/>
          </p:nvSpPr>
          <p:spPr>
            <a:xfrm>
              <a:off x="4155459" y="3125333"/>
              <a:ext cx="1301226" cy="2002025"/>
            </a:xfrm>
            <a:custGeom>
              <a:avLst/>
              <a:gdLst/>
              <a:ahLst/>
              <a:cxnLst>
                <a:cxn ang="0">
                  <a:pos x="wd2" y="hd2"/>
                </a:cxn>
                <a:cxn ang="5400000">
                  <a:pos x="wd2" y="hd2"/>
                </a:cxn>
                <a:cxn ang="10800000">
                  <a:pos x="wd2" y="hd2"/>
                </a:cxn>
                <a:cxn ang="16200000">
                  <a:pos x="wd2" y="hd2"/>
                </a:cxn>
              </a:cxnLst>
              <a:rect l="0" t="0" r="r" b="b"/>
              <a:pathLst>
                <a:path w="21600" h="21600" extrusionOk="0">
                  <a:moveTo>
                    <a:pt x="251" y="16310"/>
                  </a:moveTo>
                  <a:lnTo>
                    <a:pt x="18340" y="21454"/>
                  </a:lnTo>
                  <a:lnTo>
                    <a:pt x="21403" y="301"/>
                  </a:lnTo>
                  <a:cubicBezTo>
                    <a:pt x="21403" y="301"/>
                    <a:pt x="251" y="16310"/>
                    <a:pt x="251" y="16310"/>
                  </a:cubicBezTo>
                  <a:close/>
                  <a:moveTo>
                    <a:pt x="18472" y="21600"/>
                  </a:moveTo>
                  <a:lnTo>
                    <a:pt x="18376" y="21573"/>
                  </a:lnTo>
                  <a:lnTo>
                    <a:pt x="0" y="16346"/>
                  </a:lnTo>
                  <a:lnTo>
                    <a:pt x="67" y="16295"/>
                  </a:lnTo>
                  <a:lnTo>
                    <a:pt x="21600" y="0"/>
                  </a:lnTo>
                  <a:cubicBezTo>
                    <a:pt x="21600" y="0"/>
                    <a:pt x="18472" y="21600"/>
                    <a:pt x="18472"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40" name="Shape 280"/>
            <p:cNvSpPr>
              <a:spLocks/>
            </p:cNvSpPr>
            <p:nvPr/>
          </p:nvSpPr>
          <p:spPr>
            <a:xfrm>
              <a:off x="3303096" y="3196362"/>
              <a:ext cx="2175787" cy="1512450"/>
            </a:xfrm>
            <a:custGeom>
              <a:avLst/>
              <a:gdLst/>
              <a:ahLst/>
              <a:cxnLst>
                <a:cxn ang="0">
                  <a:pos x="wd2" y="hd2"/>
                </a:cxn>
                <a:cxn ang="5400000">
                  <a:pos x="wd2" y="hd2"/>
                </a:cxn>
                <a:cxn ang="10800000">
                  <a:pos x="wd2" y="hd2"/>
                </a:cxn>
                <a:cxn ang="16200000">
                  <a:pos x="wd2" y="hd2"/>
                </a:cxn>
              </a:cxnLst>
              <a:rect l="0" t="0" r="r" b="b"/>
              <a:pathLst>
                <a:path w="21600" h="21600" extrusionOk="0">
                  <a:moveTo>
                    <a:pt x="161" y="2181"/>
                  </a:moveTo>
                  <a:lnTo>
                    <a:pt x="8715" y="21380"/>
                  </a:lnTo>
                  <a:lnTo>
                    <a:pt x="21389" y="153"/>
                  </a:lnTo>
                  <a:cubicBezTo>
                    <a:pt x="21389" y="153"/>
                    <a:pt x="161" y="2181"/>
                    <a:pt x="161" y="2181"/>
                  </a:cubicBezTo>
                  <a:close/>
                  <a:moveTo>
                    <a:pt x="8705" y="21600"/>
                  </a:moveTo>
                  <a:lnTo>
                    <a:pt x="0" y="2065"/>
                  </a:lnTo>
                  <a:lnTo>
                    <a:pt x="21600" y="0"/>
                  </a:lnTo>
                  <a:cubicBezTo>
                    <a:pt x="21600" y="0"/>
                    <a:pt x="8705" y="21600"/>
                    <a:pt x="8705"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41" name="Shape 281"/>
            <p:cNvSpPr>
              <a:spLocks/>
            </p:cNvSpPr>
            <p:nvPr/>
          </p:nvSpPr>
          <p:spPr>
            <a:xfrm>
              <a:off x="674975" y="6747878"/>
              <a:ext cx="1723977" cy="1512450"/>
            </a:xfrm>
            <a:custGeom>
              <a:avLst/>
              <a:gdLst/>
              <a:ahLst/>
              <a:cxnLst>
                <a:cxn ang="0">
                  <a:pos x="wd2" y="hd2"/>
                </a:cxn>
                <a:cxn ang="5400000">
                  <a:pos x="wd2" y="hd2"/>
                </a:cxn>
                <a:cxn ang="10800000">
                  <a:pos x="wd2" y="hd2"/>
                </a:cxn>
                <a:cxn ang="16200000">
                  <a:pos x="wd2" y="hd2"/>
                </a:cxn>
              </a:cxnLst>
              <a:rect l="0" t="0" r="r" b="b"/>
              <a:pathLst>
                <a:path w="21600" h="21600" extrusionOk="0">
                  <a:moveTo>
                    <a:pt x="299" y="19962"/>
                  </a:moveTo>
                  <a:lnTo>
                    <a:pt x="19412" y="21460"/>
                  </a:lnTo>
                  <a:lnTo>
                    <a:pt x="21455" y="304"/>
                  </a:lnTo>
                  <a:cubicBezTo>
                    <a:pt x="21455" y="304"/>
                    <a:pt x="299" y="19962"/>
                    <a:pt x="299" y="19962"/>
                  </a:cubicBezTo>
                  <a:close/>
                  <a:moveTo>
                    <a:pt x="19515" y="21600"/>
                  </a:moveTo>
                  <a:lnTo>
                    <a:pt x="19460" y="21595"/>
                  </a:lnTo>
                  <a:lnTo>
                    <a:pt x="0" y="20071"/>
                  </a:lnTo>
                  <a:lnTo>
                    <a:pt x="21600" y="0"/>
                  </a:lnTo>
                  <a:cubicBezTo>
                    <a:pt x="21600" y="0"/>
                    <a:pt x="19515" y="21600"/>
                    <a:pt x="19515"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42" name="Shape 282"/>
            <p:cNvSpPr>
              <a:spLocks/>
            </p:cNvSpPr>
            <p:nvPr/>
          </p:nvSpPr>
          <p:spPr>
            <a:xfrm>
              <a:off x="603944" y="8097452"/>
              <a:ext cx="1585560" cy="443457"/>
            </a:xfrm>
            <a:custGeom>
              <a:avLst/>
              <a:gdLst/>
              <a:ahLst/>
              <a:cxnLst>
                <a:cxn ang="0">
                  <a:pos x="wd2" y="hd2"/>
                </a:cxn>
                <a:cxn ang="5400000">
                  <a:pos x="wd2" y="hd2"/>
                </a:cxn>
                <a:cxn ang="10800000">
                  <a:pos x="wd2" y="hd2"/>
                </a:cxn>
                <a:cxn ang="16200000">
                  <a:pos x="wd2" y="hd2"/>
                </a:cxn>
              </a:cxnLst>
              <a:rect l="0" t="0" r="r" b="b"/>
              <a:pathLst>
                <a:path w="21600" h="21600" extrusionOk="0">
                  <a:moveTo>
                    <a:pt x="936" y="676"/>
                  </a:moveTo>
                  <a:lnTo>
                    <a:pt x="17510" y="21080"/>
                  </a:lnTo>
                  <a:lnTo>
                    <a:pt x="21337" y="5693"/>
                  </a:lnTo>
                  <a:cubicBezTo>
                    <a:pt x="21337" y="5693"/>
                    <a:pt x="936" y="676"/>
                    <a:pt x="936" y="676"/>
                  </a:cubicBezTo>
                  <a:close/>
                  <a:moveTo>
                    <a:pt x="17548" y="21600"/>
                  </a:moveTo>
                  <a:lnTo>
                    <a:pt x="17508" y="21553"/>
                  </a:lnTo>
                  <a:lnTo>
                    <a:pt x="0" y="0"/>
                  </a:lnTo>
                  <a:lnTo>
                    <a:pt x="21600" y="5308"/>
                  </a:lnTo>
                  <a:cubicBezTo>
                    <a:pt x="21600" y="5308"/>
                    <a:pt x="17548" y="21600"/>
                    <a:pt x="17548"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43" name="Shape 283"/>
            <p:cNvSpPr>
              <a:spLocks/>
            </p:cNvSpPr>
            <p:nvPr/>
          </p:nvSpPr>
          <p:spPr>
            <a:xfrm>
              <a:off x="5647095" y="9233939"/>
              <a:ext cx="875187" cy="922912"/>
            </a:xfrm>
            <a:custGeom>
              <a:avLst/>
              <a:gdLst/>
              <a:ahLst/>
              <a:cxnLst>
                <a:cxn ang="0">
                  <a:pos x="wd2" y="hd2"/>
                </a:cxn>
                <a:cxn ang="5400000">
                  <a:pos x="wd2" y="hd2"/>
                </a:cxn>
                <a:cxn ang="10800000">
                  <a:pos x="wd2" y="hd2"/>
                </a:cxn>
                <a:cxn ang="16200000">
                  <a:pos x="wd2" y="hd2"/>
                </a:cxn>
              </a:cxnLst>
              <a:rect l="0" t="0" r="r" b="b"/>
              <a:pathLst>
                <a:path w="21600" h="21600" extrusionOk="0">
                  <a:moveTo>
                    <a:pt x="356" y="9695"/>
                  </a:moveTo>
                  <a:lnTo>
                    <a:pt x="10075" y="21204"/>
                  </a:lnTo>
                  <a:lnTo>
                    <a:pt x="21102" y="459"/>
                  </a:lnTo>
                  <a:cubicBezTo>
                    <a:pt x="21102" y="459"/>
                    <a:pt x="356" y="9695"/>
                    <a:pt x="356" y="9695"/>
                  </a:cubicBezTo>
                  <a:close/>
                  <a:moveTo>
                    <a:pt x="10118" y="21600"/>
                  </a:moveTo>
                  <a:lnTo>
                    <a:pt x="0" y="9616"/>
                  </a:lnTo>
                  <a:lnTo>
                    <a:pt x="130" y="9559"/>
                  </a:lnTo>
                  <a:lnTo>
                    <a:pt x="21600" y="0"/>
                  </a:lnTo>
                  <a:cubicBezTo>
                    <a:pt x="21600" y="0"/>
                    <a:pt x="10118" y="21600"/>
                    <a:pt x="10118"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44" name="Shape 284"/>
            <p:cNvSpPr>
              <a:spLocks/>
            </p:cNvSpPr>
            <p:nvPr/>
          </p:nvSpPr>
          <p:spPr>
            <a:xfrm>
              <a:off x="4865761" y="9162907"/>
              <a:ext cx="1728034" cy="438528"/>
            </a:xfrm>
            <a:custGeom>
              <a:avLst/>
              <a:gdLst/>
              <a:ahLst/>
              <a:cxnLst>
                <a:cxn ang="0">
                  <a:pos x="wd2" y="hd2"/>
                </a:cxn>
                <a:cxn ang="5400000">
                  <a:pos x="wd2" y="hd2"/>
                </a:cxn>
                <a:cxn ang="10800000">
                  <a:pos x="wd2" y="hd2"/>
                </a:cxn>
                <a:cxn ang="16200000">
                  <a:pos x="wd2" y="hd2"/>
                </a:cxn>
              </a:cxnLst>
              <a:rect l="0" t="0" r="r" b="b"/>
              <a:pathLst>
                <a:path w="21600" h="21600" extrusionOk="0">
                  <a:moveTo>
                    <a:pt x="488" y="485"/>
                  </a:moveTo>
                  <a:lnTo>
                    <a:pt x="10629" y="21098"/>
                  </a:lnTo>
                  <a:lnTo>
                    <a:pt x="21101" y="1722"/>
                  </a:lnTo>
                  <a:cubicBezTo>
                    <a:pt x="21101" y="1722"/>
                    <a:pt x="488" y="485"/>
                    <a:pt x="488" y="485"/>
                  </a:cubicBezTo>
                  <a:close/>
                  <a:moveTo>
                    <a:pt x="10626" y="21600"/>
                  </a:moveTo>
                  <a:lnTo>
                    <a:pt x="10601" y="21552"/>
                  </a:lnTo>
                  <a:lnTo>
                    <a:pt x="0" y="0"/>
                  </a:lnTo>
                  <a:lnTo>
                    <a:pt x="21600" y="1298"/>
                  </a:lnTo>
                  <a:cubicBezTo>
                    <a:pt x="21600" y="1298"/>
                    <a:pt x="10626" y="21600"/>
                    <a:pt x="10626"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45" name="Shape 285"/>
            <p:cNvSpPr>
              <a:spLocks/>
            </p:cNvSpPr>
            <p:nvPr/>
          </p:nvSpPr>
          <p:spPr>
            <a:xfrm>
              <a:off x="5576065" y="1704727"/>
              <a:ext cx="1501624" cy="1536862"/>
            </a:xfrm>
            <a:custGeom>
              <a:avLst/>
              <a:gdLst/>
              <a:ahLst/>
              <a:cxnLst>
                <a:cxn ang="0">
                  <a:pos x="wd2" y="hd2"/>
                </a:cxn>
                <a:cxn ang="5400000">
                  <a:pos x="wd2" y="hd2"/>
                </a:cxn>
                <a:cxn ang="10800000">
                  <a:pos x="wd2" y="hd2"/>
                </a:cxn>
                <a:cxn ang="16200000">
                  <a:pos x="wd2" y="hd2"/>
                </a:cxn>
              </a:cxnLst>
              <a:rect l="0" t="0" r="r" b="b"/>
              <a:pathLst>
                <a:path w="21600" h="21600" extrusionOk="0">
                  <a:moveTo>
                    <a:pt x="155" y="152"/>
                  </a:moveTo>
                  <a:lnTo>
                    <a:pt x="3106" y="21321"/>
                  </a:lnTo>
                  <a:lnTo>
                    <a:pt x="21324" y="3196"/>
                  </a:lnTo>
                  <a:cubicBezTo>
                    <a:pt x="21324" y="3196"/>
                    <a:pt x="155" y="152"/>
                    <a:pt x="155" y="152"/>
                  </a:cubicBezTo>
                  <a:close/>
                  <a:moveTo>
                    <a:pt x="3011" y="21600"/>
                  </a:moveTo>
                  <a:lnTo>
                    <a:pt x="0" y="0"/>
                  </a:lnTo>
                  <a:lnTo>
                    <a:pt x="21600" y="3105"/>
                  </a:lnTo>
                  <a:cubicBezTo>
                    <a:pt x="21600" y="3105"/>
                    <a:pt x="3011" y="21600"/>
                    <a:pt x="3011"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46" name="Shape 286"/>
            <p:cNvSpPr>
              <a:spLocks/>
            </p:cNvSpPr>
            <p:nvPr/>
          </p:nvSpPr>
          <p:spPr>
            <a:xfrm>
              <a:off x="5291942" y="3196362"/>
              <a:ext cx="1832221" cy="1938077"/>
            </a:xfrm>
            <a:custGeom>
              <a:avLst/>
              <a:gdLst/>
              <a:ahLst/>
              <a:cxnLst>
                <a:cxn ang="0">
                  <a:pos x="wd2" y="hd2"/>
                </a:cxn>
                <a:cxn ang="5400000">
                  <a:pos x="wd2" y="hd2"/>
                </a:cxn>
                <a:cxn ang="10800000">
                  <a:pos x="wd2" y="hd2"/>
                </a:cxn>
                <a:cxn ang="16200000">
                  <a:pos x="wd2" y="hd2"/>
                </a:cxn>
              </a:cxnLst>
              <a:rect l="0" t="0" r="r" b="b"/>
              <a:pathLst>
                <a:path w="21600" h="21600" extrusionOk="0">
                  <a:moveTo>
                    <a:pt x="6320" y="230"/>
                  </a:moveTo>
                  <a:lnTo>
                    <a:pt x="146" y="21483"/>
                  </a:lnTo>
                  <a:lnTo>
                    <a:pt x="21400" y="19411"/>
                  </a:lnTo>
                  <a:cubicBezTo>
                    <a:pt x="21400" y="19411"/>
                    <a:pt x="6320" y="230"/>
                    <a:pt x="6320" y="230"/>
                  </a:cubicBezTo>
                  <a:close/>
                  <a:moveTo>
                    <a:pt x="0" y="21600"/>
                  </a:moveTo>
                  <a:lnTo>
                    <a:pt x="21" y="21529"/>
                  </a:lnTo>
                  <a:lnTo>
                    <a:pt x="6275" y="0"/>
                  </a:lnTo>
                  <a:lnTo>
                    <a:pt x="21600" y="19495"/>
                  </a:lnTo>
                  <a:lnTo>
                    <a:pt x="21505" y="19504"/>
                  </a:lnTo>
                  <a:cubicBezTo>
                    <a:pt x="21505" y="19504"/>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47" name="Shape 287"/>
            <p:cNvSpPr>
              <a:spLocks/>
            </p:cNvSpPr>
            <p:nvPr/>
          </p:nvSpPr>
          <p:spPr>
            <a:xfrm>
              <a:off x="5434003" y="1704727"/>
              <a:ext cx="351892" cy="1567732"/>
            </a:xfrm>
            <a:custGeom>
              <a:avLst/>
              <a:gdLst/>
              <a:ahLst/>
              <a:cxnLst>
                <a:cxn ang="0">
                  <a:pos x="wd2" y="hd2"/>
                </a:cxn>
                <a:cxn ang="5400000">
                  <a:pos x="wd2" y="hd2"/>
                </a:cxn>
                <a:cxn ang="10800000">
                  <a:pos x="wd2" y="hd2"/>
                </a:cxn>
                <a:cxn ang="16200000">
                  <a:pos x="wd2" y="hd2"/>
                </a:cxn>
              </a:cxnLst>
              <a:rect l="0" t="0" r="r" b="b"/>
              <a:pathLst>
                <a:path w="21600" h="21600" extrusionOk="0">
                  <a:moveTo>
                    <a:pt x="613" y="20660"/>
                  </a:moveTo>
                  <a:lnTo>
                    <a:pt x="20940" y="21445"/>
                  </a:lnTo>
                  <a:lnTo>
                    <a:pt x="8601" y="1118"/>
                  </a:lnTo>
                  <a:cubicBezTo>
                    <a:pt x="8601" y="1118"/>
                    <a:pt x="613" y="20660"/>
                    <a:pt x="613" y="20660"/>
                  </a:cubicBezTo>
                  <a:close/>
                  <a:moveTo>
                    <a:pt x="21600" y="21600"/>
                  </a:moveTo>
                  <a:lnTo>
                    <a:pt x="0" y="20765"/>
                  </a:lnTo>
                  <a:lnTo>
                    <a:pt x="26" y="20705"/>
                  </a:lnTo>
                  <a:lnTo>
                    <a:pt x="8494" y="0"/>
                  </a:lnTo>
                  <a:cubicBezTo>
                    <a:pt x="8494"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48" name="Shape 288"/>
            <p:cNvSpPr>
              <a:spLocks/>
            </p:cNvSpPr>
            <p:nvPr/>
          </p:nvSpPr>
          <p:spPr>
            <a:xfrm>
              <a:off x="5291942" y="3196362"/>
              <a:ext cx="538276" cy="1987948"/>
            </a:xfrm>
            <a:custGeom>
              <a:avLst/>
              <a:gdLst/>
              <a:ahLst/>
              <a:cxnLst>
                <a:cxn ang="0">
                  <a:pos x="wd2" y="hd2"/>
                </a:cxn>
                <a:cxn ang="5400000">
                  <a:pos x="wd2" y="hd2"/>
                </a:cxn>
                <a:cxn ang="10800000">
                  <a:pos x="wd2" y="hd2"/>
                </a:cxn>
                <a:cxn ang="16200000">
                  <a:pos x="wd2" y="hd2"/>
                </a:cxn>
              </a:cxnLst>
              <a:rect l="0" t="0" r="r" b="b"/>
              <a:pathLst>
                <a:path w="21600" h="21600" extrusionOk="0">
                  <a:moveTo>
                    <a:pt x="7830" y="117"/>
                  </a:moveTo>
                  <a:lnTo>
                    <a:pt x="562" y="21022"/>
                  </a:lnTo>
                  <a:lnTo>
                    <a:pt x="21138" y="738"/>
                  </a:lnTo>
                  <a:cubicBezTo>
                    <a:pt x="21138" y="738"/>
                    <a:pt x="7830" y="117"/>
                    <a:pt x="7830" y="117"/>
                  </a:cubicBezTo>
                  <a:close/>
                  <a:moveTo>
                    <a:pt x="359" y="21600"/>
                  </a:moveTo>
                  <a:lnTo>
                    <a:pt x="0" y="21582"/>
                  </a:lnTo>
                  <a:lnTo>
                    <a:pt x="7499" y="0"/>
                  </a:lnTo>
                  <a:lnTo>
                    <a:pt x="21600" y="658"/>
                  </a:lnTo>
                  <a:lnTo>
                    <a:pt x="21547" y="711"/>
                  </a:lnTo>
                  <a:cubicBezTo>
                    <a:pt x="21547" y="711"/>
                    <a:pt x="359" y="21600"/>
                    <a:pt x="359"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49" name="Shape 289"/>
            <p:cNvSpPr>
              <a:spLocks/>
            </p:cNvSpPr>
            <p:nvPr/>
          </p:nvSpPr>
          <p:spPr>
            <a:xfrm>
              <a:off x="3090004" y="4688000"/>
              <a:ext cx="1355267" cy="791740"/>
            </a:xfrm>
            <a:custGeom>
              <a:avLst/>
              <a:gdLst/>
              <a:ahLst/>
              <a:cxnLst>
                <a:cxn ang="0">
                  <a:pos x="wd2" y="hd2"/>
                </a:cxn>
                <a:cxn ang="5400000">
                  <a:pos x="wd2" y="hd2"/>
                </a:cxn>
                <a:cxn ang="10800000">
                  <a:pos x="wd2" y="hd2"/>
                </a:cxn>
                <a:cxn ang="16200000">
                  <a:pos x="wd2" y="hd2"/>
                </a:cxn>
              </a:cxnLst>
              <a:rect l="0" t="0" r="r" b="b"/>
              <a:pathLst>
                <a:path w="21600" h="21600" extrusionOk="0">
                  <a:moveTo>
                    <a:pt x="1085" y="795"/>
                  </a:moveTo>
                  <a:lnTo>
                    <a:pt x="21428" y="21138"/>
                  </a:lnTo>
                  <a:lnTo>
                    <a:pt x="20855" y="10520"/>
                  </a:lnTo>
                  <a:cubicBezTo>
                    <a:pt x="20855" y="10520"/>
                    <a:pt x="1085" y="795"/>
                    <a:pt x="1085" y="795"/>
                  </a:cubicBezTo>
                  <a:close/>
                  <a:moveTo>
                    <a:pt x="21600" y="21600"/>
                  </a:moveTo>
                  <a:lnTo>
                    <a:pt x="0" y="0"/>
                  </a:lnTo>
                  <a:lnTo>
                    <a:pt x="20992" y="10327"/>
                  </a:lnTo>
                  <a:cubicBezTo>
                    <a:pt x="20992" y="10327"/>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50" name="Shape 290"/>
            <p:cNvSpPr>
              <a:spLocks/>
            </p:cNvSpPr>
            <p:nvPr/>
          </p:nvSpPr>
          <p:spPr>
            <a:xfrm>
              <a:off x="3090004" y="4688000"/>
              <a:ext cx="1318082" cy="404611"/>
            </a:xfrm>
            <a:custGeom>
              <a:avLst/>
              <a:gdLst/>
              <a:ahLst/>
              <a:cxnLst>
                <a:cxn ang="0">
                  <a:pos x="wd2" y="hd2"/>
                </a:cxn>
                <a:cxn ang="5400000">
                  <a:pos x="wd2" y="hd2"/>
                </a:cxn>
                <a:cxn ang="10800000">
                  <a:pos x="wd2" y="hd2"/>
                </a:cxn>
                <a:cxn ang="16200000">
                  <a:pos x="wd2" y="hd2"/>
                </a:cxn>
              </a:cxnLst>
              <a:rect l="0" t="0" r="r" b="b"/>
              <a:pathLst>
                <a:path w="21600" h="21600" extrusionOk="0">
                  <a:moveTo>
                    <a:pt x="989" y="1792"/>
                  </a:moveTo>
                  <a:lnTo>
                    <a:pt x="21298" y="20804"/>
                  </a:lnTo>
                  <a:lnTo>
                    <a:pt x="17940" y="496"/>
                  </a:lnTo>
                  <a:cubicBezTo>
                    <a:pt x="17940" y="496"/>
                    <a:pt x="989" y="1792"/>
                    <a:pt x="989" y="1792"/>
                  </a:cubicBezTo>
                  <a:close/>
                  <a:moveTo>
                    <a:pt x="21600" y="21600"/>
                  </a:moveTo>
                  <a:lnTo>
                    <a:pt x="0" y="1378"/>
                  </a:lnTo>
                  <a:lnTo>
                    <a:pt x="18028" y="0"/>
                  </a:lnTo>
                  <a:cubicBezTo>
                    <a:pt x="18028"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51" name="Shape 291"/>
            <p:cNvSpPr>
              <a:spLocks/>
            </p:cNvSpPr>
            <p:nvPr/>
          </p:nvSpPr>
          <p:spPr>
            <a:xfrm>
              <a:off x="2166611" y="4688000"/>
              <a:ext cx="2252095" cy="781405"/>
            </a:xfrm>
            <a:custGeom>
              <a:avLst/>
              <a:gdLst/>
              <a:ahLst/>
              <a:cxnLst>
                <a:cxn ang="0">
                  <a:pos x="wd2" y="hd2"/>
                </a:cxn>
                <a:cxn ang="5400000">
                  <a:pos x="wd2" y="hd2"/>
                </a:cxn>
                <a:cxn ang="10800000">
                  <a:pos x="wd2" y="hd2"/>
                </a:cxn>
                <a:cxn ang="16200000">
                  <a:pos x="wd2" y="hd2"/>
                </a:cxn>
              </a:cxnLst>
              <a:rect l="0" t="0" r="r" b="b"/>
              <a:pathLst>
                <a:path w="21600" h="21600" extrusionOk="0">
                  <a:moveTo>
                    <a:pt x="284" y="13441"/>
                  </a:moveTo>
                  <a:lnTo>
                    <a:pt x="21180" y="21188"/>
                  </a:lnTo>
                  <a:lnTo>
                    <a:pt x="8769" y="291"/>
                  </a:lnTo>
                  <a:cubicBezTo>
                    <a:pt x="8769" y="291"/>
                    <a:pt x="284" y="13441"/>
                    <a:pt x="284" y="13441"/>
                  </a:cubicBezTo>
                  <a:close/>
                  <a:moveTo>
                    <a:pt x="21600" y="21600"/>
                  </a:moveTo>
                  <a:lnTo>
                    <a:pt x="0" y="13591"/>
                  </a:lnTo>
                  <a:lnTo>
                    <a:pt x="8771" y="0"/>
                  </a:lnTo>
                  <a:lnTo>
                    <a:pt x="8792" y="36"/>
                  </a:lnTo>
                  <a:cubicBezTo>
                    <a:pt x="8792" y="36"/>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52" name="Shape 292"/>
            <p:cNvSpPr>
              <a:spLocks/>
            </p:cNvSpPr>
            <p:nvPr/>
          </p:nvSpPr>
          <p:spPr>
            <a:xfrm>
              <a:off x="3090004" y="3338424"/>
              <a:ext cx="1080855" cy="1398687"/>
            </a:xfrm>
            <a:custGeom>
              <a:avLst/>
              <a:gdLst/>
              <a:ahLst/>
              <a:cxnLst>
                <a:cxn ang="0">
                  <a:pos x="wd2" y="hd2"/>
                </a:cxn>
                <a:cxn ang="5400000">
                  <a:pos x="wd2" y="hd2"/>
                </a:cxn>
                <a:cxn ang="10800000">
                  <a:pos x="wd2" y="hd2"/>
                </a:cxn>
                <a:cxn ang="16200000">
                  <a:pos x="wd2" y="hd2"/>
                </a:cxn>
              </a:cxnLst>
              <a:rect l="0" t="0" r="r" b="b"/>
              <a:pathLst>
                <a:path w="21600" h="21600" extrusionOk="0">
                  <a:moveTo>
                    <a:pt x="4120" y="397"/>
                  </a:moveTo>
                  <a:lnTo>
                    <a:pt x="212" y="21454"/>
                  </a:lnTo>
                  <a:lnTo>
                    <a:pt x="21270" y="21073"/>
                  </a:lnTo>
                  <a:cubicBezTo>
                    <a:pt x="21270" y="21073"/>
                    <a:pt x="4120" y="397"/>
                    <a:pt x="4120" y="397"/>
                  </a:cubicBezTo>
                  <a:close/>
                  <a:moveTo>
                    <a:pt x="0" y="21600"/>
                  </a:moveTo>
                  <a:lnTo>
                    <a:pt x="4006" y="0"/>
                  </a:lnTo>
                  <a:lnTo>
                    <a:pt x="21600" y="21209"/>
                  </a:lnTo>
                  <a:cubicBezTo>
                    <a:pt x="21600" y="21209"/>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53" name="Shape 293"/>
            <p:cNvSpPr>
              <a:spLocks/>
            </p:cNvSpPr>
            <p:nvPr/>
          </p:nvSpPr>
          <p:spPr>
            <a:xfrm>
              <a:off x="1953519" y="3338424"/>
              <a:ext cx="1392621" cy="1396677"/>
            </a:xfrm>
            <a:custGeom>
              <a:avLst/>
              <a:gdLst/>
              <a:ahLst/>
              <a:cxnLst>
                <a:cxn ang="0">
                  <a:pos x="wd2" y="hd2"/>
                </a:cxn>
                <a:cxn ang="5400000">
                  <a:pos x="wd2" y="hd2"/>
                </a:cxn>
                <a:cxn ang="10800000">
                  <a:pos x="wd2" y="hd2"/>
                </a:cxn>
                <a:cxn ang="16200000">
                  <a:pos x="wd2" y="hd2"/>
                </a:cxn>
              </a:cxnLst>
              <a:rect l="0" t="0" r="r" b="b"/>
              <a:pathLst>
                <a:path w="21600" h="21600" extrusionOk="0">
                  <a:moveTo>
                    <a:pt x="300" y="11176"/>
                  </a:moveTo>
                  <a:lnTo>
                    <a:pt x="18382" y="21374"/>
                  </a:lnTo>
                  <a:lnTo>
                    <a:pt x="21419" y="254"/>
                  </a:lnTo>
                  <a:cubicBezTo>
                    <a:pt x="21419" y="254"/>
                    <a:pt x="300" y="11176"/>
                    <a:pt x="300" y="11176"/>
                  </a:cubicBezTo>
                  <a:close/>
                  <a:moveTo>
                    <a:pt x="18494" y="21600"/>
                  </a:moveTo>
                  <a:lnTo>
                    <a:pt x="18404" y="21549"/>
                  </a:lnTo>
                  <a:lnTo>
                    <a:pt x="0" y="11170"/>
                  </a:lnTo>
                  <a:lnTo>
                    <a:pt x="21600" y="0"/>
                  </a:lnTo>
                  <a:cubicBezTo>
                    <a:pt x="21600" y="0"/>
                    <a:pt x="18494" y="21600"/>
                    <a:pt x="18494"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54" name="Shape 294"/>
            <p:cNvSpPr>
              <a:spLocks/>
            </p:cNvSpPr>
            <p:nvPr/>
          </p:nvSpPr>
          <p:spPr>
            <a:xfrm>
              <a:off x="1953519" y="4048726"/>
              <a:ext cx="1195619" cy="1166660"/>
            </a:xfrm>
            <a:custGeom>
              <a:avLst/>
              <a:gdLst/>
              <a:ahLst/>
              <a:cxnLst>
                <a:cxn ang="0">
                  <a:pos x="wd2" y="hd2"/>
                </a:cxn>
                <a:cxn ang="5400000">
                  <a:pos x="wd2" y="hd2"/>
                </a:cxn>
                <a:cxn ang="10800000">
                  <a:pos x="wd2" y="hd2"/>
                </a:cxn>
                <a:cxn ang="16200000">
                  <a:pos x="wd2" y="hd2"/>
                </a:cxn>
              </a:cxnLst>
              <a:rect l="0" t="0" r="r" b="b"/>
              <a:pathLst>
                <a:path w="21600" h="21600" extrusionOk="0">
                  <a:moveTo>
                    <a:pt x="252" y="342"/>
                  </a:moveTo>
                  <a:lnTo>
                    <a:pt x="5232" y="21346"/>
                  </a:lnTo>
                  <a:lnTo>
                    <a:pt x="21257" y="12516"/>
                  </a:lnTo>
                  <a:cubicBezTo>
                    <a:pt x="21257" y="12516"/>
                    <a:pt x="252" y="342"/>
                    <a:pt x="252" y="342"/>
                  </a:cubicBezTo>
                  <a:close/>
                  <a:moveTo>
                    <a:pt x="5121" y="21600"/>
                  </a:moveTo>
                  <a:lnTo>
                    <a:pt x="0" y="0"/>
                  </a:lnTo>
                  <a:lnTo>
                    <a:pt x="21600" y="12520"/>
                  </a:lnTo>
                  <a:cubicBezTo>
                    <a:pt x="21600" y="12520"/>
                    <a:pt x="5121" y="21600"/>
                    <a:pt x="5121"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55" name="Shape 295"/>
            <p:cNvSpPr>
              <a:spLocks/>
            </p:cNvSpPr>
            <p:nvPr/>
          </p:nvSpPr>
          <p:spPr>
            <a:xfrm>
              <a:off x="2237641" y="6747878"/>
              <a:ext cx="493051" cy="1531592"/>
            </a:xfrm>
            <a:custGeom>
              <a:avLst/>
              <a:gdLst/>
              <a:ahLst/>
              <a:cxnLst>
                <a:cxn ang="0">
                  <a:pos x="wd2" y="hd2"/>
                </a:cxn>
                <a:cxn ang="5400000">
                  <a:pos x="wd2" y="hd2"/>
                </a:cxn>
                <a:cxn ang="10800000">
                  <a:pos x="wd2" y="hd2"/>
                </a:cxn>
                <a:cxn ang="16200000">
                  <a:pos x="wd2" y="hd2"/>
                </a:cxn>
              </a:cxnLst>
              <a:rect l="0" t="0" r="r" b="b"/>
              <a:pathLst>
                <a:path w="21600" h="21600" extrusionOk="0">
                  <a:moveTo>
                    <a:pt x="7568" y="641"/>
                  </a:moveTo>
                  <a:lnTo>
                    <a:pt x="520" y="21262"/>
                  </a:lnTo>
                  <a:lnTo>
                    <a:pt x="21141" y="14969"/>
                  </a:lnTo>
                  <a:cubicBezTo>
                    <a:pt x="21141" y="14969"/>
                    <a:pt x="7568" y="641"/>
                    <a:pt x="7568" y="641"/>
                  </a:cubicBezTo>
                  <a:close/>
                  <a:moveTo>
                    <a:pt x="0" y="21600"/>
                  </a:moveTo>
                  <a:lnTo>
                    <a:pt x="7383" y="0"/>
                  </a:lnTo>
                  <a:lnTo>
                    <a:pt x="21600" y="15007"/>
                  </a:lnTo>
                  <a:lnTo>
                    <a:pt x="21512" y="15036"/>
                  </a:lnTo>
                  <a:cubicBezTo>
                    <a:pt x="21512" y="15036"/>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56" name="Shape 296"/>
            <p:cNvSpPr>
              <a:spLocks/>
            </p:cNvSpPr>
            <p:nvPr/>
          </p:nvSpPr>
          <p:spPr>
            <a:xfrm>
              <a:off x="5647095" y="9589089"/>
              <a:ext cx="412936" cy="1028903"/>
            </a:xfrm>
            <a:custGeom>
              <a:avLst/>
              <a:gdLst/>
              <a:ahLst/>
              <a:cxnLst>
                <a:cxn ang="0">
                  <a:pos x="wd2" y="hd2"/>
                </a:cxn>
                <a:cxn ang="5400000">
                  <a:pos x="wd2" y="hd2"/>
                </a:cxn>
                <a:cxn ang="10800000">
                  <a:pos x="wd2" y="hd2"/>
                </a:cxn>
                <a:cxn ang="16200000">
                  <a:pos x="wd2" y="hd2"/>
                </a:cxn>
              </a:cxnLst>
              <a:rect l="0" t="0" r="r" b="b"/>
              <a:pathLst>
                <a:path w="21600" h="21600" extrusionOk="0">
                  <a:moveTo>
                    <a:pt x="552" y="585"/>
                  </a:moveTo>
                  <a:lnTo>
                    <a:pt x="3026" y="21031"/>
                  </a:lnTo>
                  <a:lnTo>
                    <a:pt x="20998" y="10833"/>
                  </a:lnTo>
                  <a:cubicBezTo>
                    <a:pt x="20998" y="10833"/>
                    <a:pt x="552" y="585"/>
                    <a:pt x="552" y="585"/>
                  </a:cubicBezTo>
                  <a:close/>
                  <a:moveTo>
                    <a:pt x="2612" y="21600"/>
                  </a:moveTo>
                  <a:lnTo>
                    <a:pt x="0" y="0"/>
                  </a:lnTo>
                  <a:lnTo>
                    <a:pt x="21600" y="10825"/>
                  </a:lnTo>
                  <a:cubicBezTo>
                    <a:pt x="21600" y="10825"/>
                    <a:pt x="2612" y="21600"/>
                    <a:pt x="2612"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57" name="Shape 297"/>
            <p:cNvSpPr>
              <a:spLocks/>
            </p:cNvSpPr>
            <p:nvPr/>
          </p:nvSpPr>
          <p:spPr>
            <a:xfrm>
              <a:off x="4865761" y="9162907"/>
              <a:ext cx="897313" cy="1459240"/>
            </a:xfrm>
            <a:custGeom>
              <a:avLst/>
              <a:gdLst/>
              <a:ahLst/>
              <a:cxnLst>
                <a:cxn ang="0">
                  <a:pos x="wd2" y="hd2"/>
                </a:cxn>
                <a:cxn ang="5400000">
                  <a:pos x="wd2" y="hd2"/>
                </a:cxn>
                <a:cxn ang="10800000">
                  <a:pos x="wd2" y="hd2"/>
                </a:cxn>
                <a:cxn ang="16200000">
                  <a:pos x="wd2" y="hd2"/>
                </a:cxn>
              </a:cxnLst>
              <a:rect l="0" t="0" r="r" b="b"/>
              <a:pathLst>
                <a:path w="21600" h="21600" extrusionOk="0">
                  <a:moveTo>
                    <a:pt x="604" y="345"/>
                  </a:moveTo>
                  <a:lnTo>
                    <a:pt x="21338" y="21077"/>
                  </a:lnTo>
                  <a:lnTo>
                    <a:pt x="20191" y="6558"/>
                  </a:lnTo>
                  <a:cubicBezTo>
                    <a:pt x="20191" y="6558"/>
                    <a:pt x="604" y="345"/>
                    <a:pt x="604" y="345"/>
                  </a:cubicBezTo>
                  <a:close/>
                  <a:moveTo>
                    <a:pt x="21600" y="21600"/>
                  </a:moveTo>
                  <a:lnTo>
                    <a:pt x="0" y="0"/>
                  </a:lnTo>
                  <a:lnTo>
                    <a:pt x="20404" y="6473"/>
                  </a:lnTo>
                  <a:cubicBezTo>
                    <a:pt x="20404" y="6473"/>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58" name="Shape 298"/>
            <p:cNvSpPr>
              <a:spLocks/>
            </p:cNvSpPr>
            <p:nvPr/>
          </p:nvSpPr>
          <p:spPr>
            <a:xfrm>
              <a:off x="5718127" y="10228364"/>
              <a:ext cx="467665" cy="453722"/>
            </a:xfrm>
            <a:custGeom>
              <a:avLst/>
              <a:gdLst/>
              <a:ahLst/>
              <a:cxnLst>
                <a:cxn ang="0">
                  <a:pos x="wd2" y="hd2"/>
                </a:cxn>
                <a:cxn ang="5400000">
                  <a:pos x="wd2" y="hd2"/>
                </a:cxn>
                <a:cxn ang="10800000">
                  <a:pos x="wd2" y="hd2"/>
                </a:cxn>
                <a:cxn ang="16200000">
                  <a:pos x="wd2" y="hd2"/>
                </a:cxn>
              </a:cxnLst>
              <a:rect l="0" t="0" r="r" b="b"/>
              <a:pathLst>
                <a:path w="21600" h="21600" extrusionOk="0">
                  <a:moveTo>
                    <a:pt x="18454" y="862"/>
                  </a:moveTo>
                  <a:lnTo>
                    <a:pt x="1935" y="20012"/>
                  </a:lnTo>
                  <a:lnTo>
                    <a:pt x="21087" y="9243"/>
                  </a:lnTo>
                  <a:cubicBezTo>
                    <a:pt x="21087" y="9243"/>
                    <a:pt x="18454" y="862"/>
                    <a:pt x="18454" y="862"/>
                  </a:cubicBezTo>
                  <a:close/>
                  <a:moveTo>
                    <a:pt x="0" y="21600"/>
                  </a:moveTo>
                  <a:lnTo>
                    <a:pt x="18627" y="0"/>
                  </a:lnTo>
                  <a:lnTo>
                    <a:pt x="21600" y="9454"/>
                  </a:lnTo>
                  <a:lnTo>
                    <a:pt x="21446" y="9543"/>
                  </a:lnTo>
                  <a:cubicBezTo>
                    <a:pt x="21446" y="9543"/>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59" name="Shape 299"/>
            <p:cNvSpPr>
              <a:spLocks/>
            </p:cNvSpPr>
            <p:nvPr/>
          </p:nvSpPr>
          <p:spPr>
            <a:xfrm>
              <a:off x="5718127" y="10086300"/>
              <a:ext cx="389631" cy="512265"/>
            </a:xfrm>
            <a:custGeom>
              <a:avLst/>
              <a:gdLst/>
              <a:ahLst/>
              <a:cxnLst>
                <a:cxn ang="0">
                  <a:pos x="wd2" y="hd2"/>
                </a:cxn>
                <a:cxn ang="5400000">
                  <a:pos x="wd2" y="hd2"/>
                </a:cxn>
                <a:cxn ang="10800000">
                  <a:pos x="wd2" y="hd2"/>
                </a:cxn>
                <a:cxn ang="16200000">
                  <a:pos x="wd2" y="hd2"/>
                </a:cxn>
              </a:cxnLst>
              <a:rect l="0" t="0" r="r" b="b"/>
              <a:pathLst>
                <a:path w="21600" h="21600" extrusionOk="0">
                  <a:moveTo>
                    <a:pt x="19723" y="816"/>
                  </a:moveTo>
                  <a:lnTo>
                    <a:pt x="3057" y="18739"/>
                  </a:lnTo>
                  <a:lnTo>
                    <a:pt x="21012" y="3384"/>
                  </a:lnTo>
                  <a:cubicBezTo>
                    <a:pt x="21012" y="3384"/>
                    <a:pt x="19723" y="816"/>
                    <a:pt x="19723" y="816"/>
                  </a:cubicBezTo>
                  <a:close/>
                  <a:moveTo>
                    <a:pt x="400" y="21600"/>
                  </a:moveTo>
                  <a:lnTo>
                    <a:pt x="0" y="21357"/>
                  </a:lnTo>
                  <a:lnTo>
                    <a:pt x="19862" y="0"/>
                  </a:lnTo>
                  <a:lnTo>
                    <a:pt x="21600" y="3466"/>
                  </a:lnTo>
                  <a:cubicBezTo>
                    <a:pt x="21600" y="3466"/>
                    <a:pt x="400" y="21600"/>
                    <a:pt x="4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60" name="Shape 300"/>
            <p:cNvSpPr>
              <a:spLocks/>
            </p:cNvSpPr>
            <p:nvPr/>
          </p:nvSpPr>
          <p:spPr>
            <a:xfrm>
              <a:off x="4652670" y="1704727"/>
              <a:ext cx="956623" cy="1482133"/>
            </a:xfrm>
            <a:custGeom>
              <a:avLst/>
              <a:gdLst/>
              <a:ahLst/>
              <a:cxnLst>
                <a:cxn ang="0">
                  <a:pos x="wd2" y="hd2"/>
                </a:cxn>
                <a:cxn ang="5400000">
                  <a:pos x="wd2" y="hd2"/>
                </a:cxn>
                <a:cxn ang="10800000">
                  <a:pos x="wd2" y="hd2"/>
                </a:cxn>
                <a:cxn ang="16200000">
                  <a:pos x="wd2" y="hd2"/>
                </a:cxn>
              </a:cxnLst>
              <a:rect l="0" t="0" r="r" b="b"/>
              <a:pathLst>
                <a:path w="21600" h="21600" extrusionOk="0">
                  <a:moveTo>
                    <a:pt x="327" y="6175"/>
                  </a:moveTo>
                  <a:lnTo>
                    <a:pt x="18369" y="21248"/>
                  </a:lnTo>
                  <a:lnTo>
                    <a:pt x="21360" y="214"/>
                  </a:lnTo>
                  <a:cubicBezTo>
                    <a:pt x="21360" y="214"/>
                    <a:pt x="327" y="6175"/>
                    <a:pt x="327" y="6175"/>
                  </a:cubicBezTo>
                  <a:close/>
                  <a:moveTo>
                    <a:pt x="18527" y="21600"/>
                  </a:moveTo>
                  <a:lnTo>
                    <a:pt x="0" y="6120"/>
                  </a:lnTo>
                  <a:lnTo>
                    <a:pt x="21600" y="0"/>
                  </a:lnTo>
                  <a:cubicBezTo>
                    <a:pt x="21600" y="0"/>
                    <a:pt x="18527" y="21600"/>
                    <a:pt x="18527"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61" name="Shape 301"/>
            <p:cNvSpPr>
              <a:spLocks/>
            </p:cNvSpPr>
            <p:nvPr/>
          </p:nvSpPr>
          <p:spPr>
            <a:xfrm>
              <a:off x="4652670" y="1207516"/>
              <a:ext cx="960991" cy="921591"/>
            </a:xfrm>
            <a:custGeom>
              <a:avLst/>
              <a:gdLst/>
              <a:ahLst/>
              <a:cxnLst>
                <a:cxn ang="0">
                  <a:pos x="wd2" y="hd2"/>
                </a:cxn>
                <a:cxn ang="5400000">
                  <a:pos x="wd2" y="hd2"/>
                </a:cxn>
                <a:cxn ang="10800000">
                  <a:pos x="wd2" y="hd2"/>
                </a:cxn>
                <a:cxn ang="16200000">
                  <a:pos x="wd2" y="hd2"/>
                </a:cxn>
              </a:cxnLst>
              <a:rect l="0" t="0" r="r" b="b"/>
              <a:pathLst>
                <a:path w="21600" h="21600" extrusionOk="0">
                  <a:moveTo>
                    <a:pt x="8111" y="356"/>
                  </a:moveTo>
                  <a:lnTo>
                    <a:pt x="373" y="21194"/>
                  </a:lnTo>
                  <a:lnTo>
                    <a:pt x="21210" y="11654"/>
                  </a:lnTo>
                  <a:cubicBezTo>
                    <a:pt x="21210" y="11654"/>
                    <a:pt x="8111" y="356"/>
                    <a:pt x="8111" y="356"/>
                  </a:cubicBezTo>
                  <a:close/>
                  <a:moveTo>
                    <a:pt x="0" y="21600"/>
                  </a:moveTo>
                  <a:lnTo>
                    <a:pt x="8022" y="0"/>
                  </a:lnTo>
                  <a:lnTo>
                    <a:pt x="21600" y="11712"/>
                  </a:lnTo>
                  <a:cubicBezTo>
                    <a:pt x="21600" y="11712"/>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62" name="Shape 302"/>
            <p:cNvSpPr>
              <a:spLocks/>
            </p:cNvSpPr>
            <p:nvPr/>
          </p:nvSpPr>
          <p:spPr>
            <a:xfrm>
              <a:off x="3303096" y="2130907"/>
              <a:ext cx="2179046" cy="1203773"/>
            </a:xfrm>
            <a:custGeom>
              <a:avLst/>
              <a:gdLst/>
              <a:ahLst/>
              <a:cxnLst>
                <a:cxn ang="0">
                  <a:pos x="wd2" y="hd2"/>
                </a:cxn>
                <a:cxn ang="5400000">
                  <a:pos x="wd2" y="hd2"/>
                </a:cxn>
                <a:cxn ang="10800000">
                  <a:pos x="wd2" y="hd2"/>
                </a:cxn>
                <a:cxn ang="16200000">
                  <a:pos x="wd2" y="hd2"/>
                </a:cxn>
              </a:cxnLst>
              <a:rect l="0" t="0" r="r" b="b"/>
              <a:pathLst>
                <a:path w="21600" h="21600" extrusionOk="0">
                  <a:moveTo>
                    <a:pt x="13478" y="240"/>
                  </a:moveTo>
                  <a:lnTo>
                    <a:pt x="260" y="21402"/>
                  </a:lnTo>
                  <a:lnTo>
                    <a:pt x="21424" y="18857"/>
                  </a:lnTo>
                  <a:cubicBezTo>
                    <a:pt x="21424" y="18857"/>
                    <a:pt x="13478" y="240"/>
                    <a:pt x="13478" y="240"/>
                  </a:cubicBezTo>
                  <a:close/>
                  <a:moveTo>
                    <a:pt x="0" y="21600"/>
                  </a:moveTo>
                  <a:lnTo>
                    <a:pt x="13491" y="0"/>
                  </a:lnTo>
                  <a:lnTo>
                    <a:pt x="13521" y="70"/>
                  </a:lnTo>
                  <a:lnTo>
                    <a:pt x="21600" y="19001"/>
                  </a:lnTo>
                  <a:lnTo>
                    <a:pt x="21515" y="19011"/>
                  </a:lnTo>
                  <a:cubicBezTo>
                    <a:pt x="21515" y="19011"/>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63" name="Shape 303"/>
            <p:cNvSpPr>
              <a:spLocks/>
            </p:cNvSpPr>
            <p:nvPr/>
          </p:nvSpPr>
          <p:spPr>
            <a:xfrm>
              <a:off x="3587215" y="1207516"/>
              <a:ext cx="1396052" cy="918124"/>
            </a:xfrm>
            <a:custGeom>
              <a:avLst/>
              <a:gdLst/>
              <a:ahLst/>
              <a:cxnLst>
                <a:cxn ang="0">
                  <a:pos x="wd2" y="hd2"/>
                </a:cxn>
                <a:cxn ang="5400000">
                  <a:pos x="wd2" y="hd2"/>
                </a:cxn>
                <a:cxn ang="10800000">
                  <a:pos x="wd2" y="hd2"/>
                </a:cxn>
                <a:cxn ang="16200000">
                  <a:pos x="wd2" y="hd2"/>
                </a:cxn>
              </a:cxnLst>
              <a:rect l="0" t="0" r="r" b="b"/>
              <a:pathLst>
                <a:path w="21600" h="21600" extrusionOk="0">
                  <a:moveTo>
                    <a:pt x="380" y="4966"/>
                  </a:moveTo>
                  <a:lnTo>
                    <a:pt x="16032" y="21267"/>
                  </a:lnTo>
                  <a:lnTo>
                    <a:pt x="21380" y="268"/>
                  </a:lnTo>
                  <a:cubicBezTo>
                    <a:pt x="21380" y="268"/>
                    <a:pt x="380" y="4966"/>
                    <a:pt x="380" y="4966"/>
                  </a:cubicBezTo>
                  <a:close/>
                  <a:moveTo>
                    <a:pt x="16100" y="21600"/>
                  </a:moveTo>
                  <a:lnTo>
                    <a:pt x="0" y="4832"/>
                  </a:lnTo>
                  <a:lnTo>
                    <a:pt x="21600" y="0"/>
                  </a:lnTo>
                  <a:cubicBezTo>
                    <a:pt x="21600" y="0"/>
                    <a:pt x="16100" y="21600"/>
                    <a:pt x="161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64" name="Shape 304"/>
            <p:cNvSpPr>
              <a:spLocks/>
            </p:cNvSpPr>
            <p:nvPr/>
          </p:nvSpPr>
          <p:spPr>
            <a:xfrm>
              <a:off x="3303096" y="1420605"/>
              <a:ext cx="1361438" cy="1914353"/>
            </a:xfrm>
            <a:custGeom>
              <a:avLst/>
              <a:gdLst/>
              <a:ahLst/>
              <a:cxnLst>
                <a:cxn ang="0">
                  <a:pos x="wd2" y="hd2"/>
                </a:cxn>
                <a:cxn ang="5400000">
                  <a:pos x="wd2" y="hd2"/>
                </a:cxn>
                <a:cxn ang="10800000">
                  <a:pos x="wd2" y="hd2"/>
                </a:cxn>
                <a:cxn ang="16200000">
                  <a:pos x="wd2" y="hd2"/>
                </a:cxn>
              </a:cxnLst>
              <a:rect l="0" t="0" r="r" b="b"/>
              <a:pathLst>
                <a:path w="21600" h="21600" extrusionOk="0">
                  <a:moveTo>
                    <a:pt x="5256" y="177"/>
                  </a:moveTo>
                  <a:lnTo>
                    <a:pt x="214" y="21328"/>
                  </a:lnTo>
                  <a:lnTo>
                    <a:pt x="21363" y="8024"/>
                  </a:lnTo>
                  <a:cubicBezTo>
                    <a:pt x="21363" y="8024"/>
                    <a:pt x="5256" y="177"/>
                    <a:pt x="5256" y="177"/>
                  </a:cubicBezTo>
                  <a:close/>
                  <a:moveTo>
                    <a:pt x="0" y="21600"/>
                  </a:moveTo>
                  <a:lnTo>
                    <a:pt x="5150" y="0"/>
                  </a:lnTo>
                  <a:lnTo>
                    <a:pt x="21600" y="8013"/>
                  </a:lnTo>
                  <a:cubicBezTo>
                    <a:pt x="21600" y="8013"/>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65" name="Shape 305"/>
            <p:cNvSpPr>
              <a:spLocks/>
            </p:cNvSpPr>
            <p:nvPr/>
          </p:nvSpPr>
          <p:spPr>
            <a:xfrm>
              <a:off x="1669398" y="5185212"/>
              <a:ext cx="733851" cy="1582855"/>
            </a:xfrm>
            <a:custGeom>
              <a:avLst/>
              <a:gdLst/>
              <a:ahLst/>
              <a:cxnLst>
                <a:cxn ang="0">
                  <a:pos x="wd2" y="hd2"/>
                </a:cxn>
                <a:cxn ang="5400000">
                  <a:pos x="wd2" y="hd2"/>
                </a:cxn>
                <a:cxn ang="10800000">
                  <a:pos x="wd2" y="hd2"/>
                </a:cxn>
                <a:cxn ang="16200000">
                  <a:pos x="wd2" y="hd2"/>
                </a:cxn>
              </a:cxnLst>
              <a:rect l="0" t="0" r="r" b="b"/>
              <a:pathLst>
                <a:path w="21600" h="21600" extrusionOk="0">
                  <a:moveTo>
                    <a:pt x="361" y="17679"/>
                  </a:moveTo>
                  <a:lnTo>
                    <a:pt x="21286" y="21410"/>
                  </a:lnTo>
                  <a:lnTo>
                    <a:pt x="16663" y="486"/>
                  </a:lnTo>
                  <a:cubicBezTo>
                    <a:pt x="16663" y="486"/>
                    <a:pt x="361" y="17679"/>
                    <a:pt x="361" y="17679"/>
                  </a:cubicBezTo>
                  <a:close/>
                  <a:moveTo>
                    <a:pt x="21600" y="21600"/>
                  </a:moveTo>
                  <a:lnTo>
                    <a:pt x="0" y="17750"/>
                  </a:lnTo>
                  <a:lnTo>
                    <a:pt x="16828" y="0"/>
                  </a:lnTo>
                  <a:cubicBezTo>
                    <a:pt x="16828"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66" name="Shape 306"/>
            <p:cNvSpPr>
              <a:spLocks/>
            </p:cNvSpPr>
            <p:nvPr/>
          </p:nvSpPr>
          <p:spPr>
            <a:xfrm>
              <a:off x="959097" y="5185212"/>
              <a:ext cx="1282815" cy="1373230"/>
            </a:xfrm>
            <a:custGeom>
              <a:avLst/>
              <a:gdLst/>
              <a:ahLst/>
              <a:cxnLst>
                <a:cxn ang="0">
                  <a:pos x="wd2" y="hd2"/>
                </a:cxn>
                <a:cxn ang="5400000">
                  <a:pos x="wd2" y="hd2"/>
                </a:cxn>
                <a:cxn ang="10800000">
                  <a:pos x="wd2" y="hd2"/>
                </a:cxn>
                <a:cxn ang="16200000">
                  <a:pos x="wd2" y="hd2"/>
                </a:cxn>
              </a:cxnLst>
              <a:rect l="0" t="0" r="r" b="b"/>
              <a:pathLst>
                <a:path w="21600" h="21600" extrusionOk="0">
                  <a:moveTo>
                    <a:pt x="21093" y="719"/>
                  </a:moveTo>
                  <a:lnTo>
                    <a:pt x="391" y="21421"/>
                  </a:lnTo>
                  <a:lnTo>
                    <a:pt x="11818" y="20430"/>
                  </a:lnTo>
                  <a:cubicBezTo>
                    <a:pt x="11818" y="20430"/>
                    <a:pt x="21093" y="719"/>
                    <a:pt x="21093" y="719"/>
                  </a:cubicBezTo>
                  <a:close/>
                  <a:moveTo>
                    <a:pt x="0" y="21600"/>
                  </a:moveTo>
                  <a:lnTo>
                    <a:pt x="21600" y="0"/>
                  </a:lnTo>
                  <a:lnTo>
                    <a:pt x="11923" y="20567"/>
                  </a:lnTo>
                  <a:cubicBezTo>
                    <a:pt x="11923" y="20567"/>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67" name="Shape 307"/>
            <p:cNvSpPr>
              <a:spLocks/>
            </p:cNvSpPr>
            <p:nvPr/>
          </p:nvSpPr>
          <p:spPr>
            <a:xfrm>
              <a:off x="674975" y="6463757"/>
              <a:ext cx="1732302" cy="1694188"/>
            </a:xfrm>
            <a:custGeom>
              <a:avLst/>
              <a:gdLst/>
              <a:ahLst/>
              <a:cxnLst>
                <a:cxn ang="0">
                  <a:pos x="wd2" y="hd2"/>
                </a:cxn>
                <a:cxn ang="5400000">
                  <a:pos x="wd2" y="hd2"/>
                </a:cxn>
                <a:cxn ang="10800000">
                  <a:pos x="wd2" y="hd2"/>
                </a:cxn>
                <a:cxn ang="16200000">
                  <a:pos x="wd2" y="hd2"/>
                </a:cxn>
              </a:cxnLst>
              <a:rect l="0" t="0" r="r" b="b"/>
              <a:pathLst>
                <a:path w="21600" h="21600" extrusionOk="0">
                  <a:moveTo>
                    <a:pt x="12505" y="146"/>
                  </a:moveTo>
                  <a:lnTo>
                    <a:pt x="424" y="21096"/>
                  </a:lnTo>
                  <a:lnTo>
                    <a:pt x="21374" y="3632"/>
                  </a:lnTo>
                  <a:cubicBezTo>
                    <a:pt x="21374" y="3632"/>
                    <a:pt x="12505" y="146"/>
                    <a:pt x="12505" y="146"/>
                  </a:cubicBezTo>
                  <a:close/>
                  <a:moveTo>
                    <a:pt x="0" y="21600"/>
                  </a:moveTo>
                  <a:lnTo>
                    <a:pt x="12455" y="0"/>
                  </a:lnTo>
                  <a:lnTo>
                    <a:pt x="21600" y="3596"/>
                  </a:lnTo>
                  <a:cubicBezTo>
                    <a:pt x="21600" y="3596"/>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68" name="Shape 308"/>
            <p:cNvSpPr>
              <a:spLocks/>
            </p:cNvSpPr>
            <p:nvPr/>
          </p:nvSpPr>
          <p:spPr>
            <a:xfrm>
              <a:off x="248793" y="6463757"/>
              <a:ext cx="1392550" cy="917500"/>
            </a:xfrm>
            <a:custGeom>
              <a:avLst/>
              <a:gdLst/>
              <a:ahLst/>
              <a:cxnLst>
                <a:cxn ang="0">
                  <a:pos x="wd2" y="hd2"/>
                </a:cxn>
                <a:cxn ang="5400000">
                  <a:pos x="wd2" y="hd2"/>
                </a:cxn>
                <a:cxn ang="10800000">
                  <a:pos x="wd2" y="hd2"/>
                </a:cxn>
                <a:cxn ang="16200000">
                  <a:pos x="wd2" y="hd2"/>
                </a:cxn>
              </a:cxnLst>
              <a:rect l="0" t="0" r="r" b="b"/>
              <a:pathLst>
                <a:path w="21600" h="21600" extrusionOk="0">
                  <a:moveTo>
                    <a:pt x="10604" y="1765"/>
                  </a:moveTo>
                  <a:lnTo>
                    <a:pt x="671" y="20671"/>
                  </a:lnTo>
                  <a:lnTo>
                    <a:pt x="21045" y="296"/>
                  </a:lnTo>
                  <a:cubicBezTo>
                    <a:pt x="21045" y="296"/>
                    <a:pt x="10604" y="1765"/>
                    <a:pt x="10604" y="1765"/>
                  </a:cubicBezTo>
                  <a:close/>
                  <a:moveTo>
                    <a:pt x="0" y="21600"/>
                  </a:moveTo>
                  <a:lnTo>
                    <a:pt x="10531" y="1558"/>
                  </a:lnTo>
                  <a:lnTo>
                    <a:pt x="21600" y="0"/>
                  </a:lnTo>
                  <a:cubicBezTo>
                    <a:pt x="21600" y="0"/>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69" name="Shape 309"/>
            <p:cNvSpPr>
              <a:spLocks/>
            </p:cNvSpPr>
            <p:nvPr/>
          </p:nvSpPr>
          <p:spPr>
            <a:xfrm>
              <a:off x="319824" y="6463757"/>
              <a:ext cx="1372881" cy="1693214"/>
            </a:xfrm>
            <a:custGeom>
              <a:avLst/>
              <a:gdLst/>
              <a:ahLst/>
              <a:cxnLst>
                <a:cxn ang="0">
                  <a:pos x="wd2" y="hd2"/>
                </a:cxn>
                <a:cxn ang="5400000">
                  <a:pos x="wd2" y="hd2"/>
                </a:cxn>
                <a:cxn ang="10800000">
                  <a:pos x="wd2" y="hd2"/>
                </a:cxn>
                <a:cxn ang="16200000">
                  <a:pos x="wd2" y="hd2"/>
                </a:cxn>
              </a:cxnLst>
              <a:rect l="0" t="0" r="r" b="b"/>
              <a:pathLst>
                <a:path w="21600" h="21600" extrusionOk="0">
                  <a:moveTo>
                    <a:pt x="184" y="11581"/>
                  </a:moveTo>
                  <a:lnTo>
                    <a:pt x="5906" y="21350"/>
                  </a:lnTo>
                  <a:lnTo>
                    <a:pt x="21159" y="376"/>
                  </a:lnTo>
                  <a:cubicBezTo>
                    <a:pt x="21159" y="376"/>
                    <a:pt x="184" y="11581"/>
                    <a:pt x="184" y="11581"/>
                  </a:cubicBezTo>
                  <a:close/>
                  <a:moveTo>
                    <a:pt x="5893" y="21600"/>
                  </a:moveTo>
                  <a:lnTo>
                    <a:pt x="0" y="11539"/>
                  </a:lnTo>
                  <a:lnTo>
                    <a:pt x="52" y="11511"/>
                  </a:lnTo>
                  <a:lnTo>
                    <a:pt x="21600" y="0"/>
                  </a:lnTo>
                  <a:cubicBezTo>
                    <a:pt x="21600" y="0"/>
                    <a:pt x="5893" y="21600"/>
                    <a:pt x="5893"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70" name="Shape 310"/>
            <p:cNvSpPr>
              <a:spLocks/>
            </p:cNvSpPr>
            <p:nvPr/>
          </p:nvSpPr>
          <p:spPr>
            <a:xfrm>
              <a:off x="5718127" y="10370425"/>
              <a:ext cx="786193" cy="436098"/>
            </a:xfrm>
            <a:custGeom>
              <a:avLst/>
              <a:gdLst/>
              <a:ahLst/>
              <a:cxnLst>
                <a:cxn ang="0">
                  <a:pos x="wd2" y="hd2"/>
                </a:cxn>
                <a:cxn ang="5400000">
                  <a:pos x="wd2" y="hd2"/>
                </a:cxn>
                <a:cxn ang="10800000">
                  <a:pos x="wd2" y="hd2"/>
                </a:cxn>
                <a:cxn ang="16200000">
                  <a:pos x="wd2" y="hd2"/>
                </a:cxn>
              </a:cxnLst>
              <a:rect l="0" t="0" r="r" b="b"/>
              <a:pathLst>
                <a:path w="21600" h="21600" extrusionOk="0">
                  <a:moveTo>
                    <a:pt x="698" y="12128"/>
                  </a:moveTo>
                  <a:lnTo>
                    <a:pt x="20971" y="20861"/>
                  </a:lnTo>
                  <a:lnTo>
                    <a:pt x="12435" y="587"/>
                  </a:lnTo>
                  <a:cubicBezTo>
                    <a:pt x="12435" y="587"/>
                    <a:pt x="698" y="12128"/>
                    <a:pt x="698" y="12128"/>
                  </a:cubicBezTo>
                  <a:close/>
                  <a:moveTo>
                    <a:pt x="21600" y="21600"/>
                  </a:moveTo>
                  <a:lnTo>
                    <a:pt x="0" y="12296"/>
                  </a:lnTo>
                  <a:lnTo>
                    <a:pt x="12506" y="0"/>
                  </a:lnTo>
                  <a:cubicBezTo>
                    <a:pt x="12506"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71" name="Shape 311"/>
            <p:cNvSpPr>
              <a:spLocks/>
            </p:cNvSpPr>
            <p:nvPr/>
          </p:nvSpPr>
          <p:spPr>
            <a:xfrm>
              <a:off x="4439581" y="5114181"/>
              <a:ext cx="2296489" cy="1757653"/>
            </a:xfrm>
            <a:custGeom>
              <a:avLst/>
              <a:gdLst/>
              <a:ahLst/>
              <a:cxnLst>
                <a:cxn ang="0">
                  <a:pos x="wd2" y="hd2"/>
                </a:cxn>
                <a:cxn ang="5400000">
                  <a:pos x="wd2" y="hd2"/>
                </a:cxn>
                <a:cxn ang="10800000">
                  <a:pos x="wd2" y="hd2"/>
                </a:cxn>
                <a:cxn ang="16200000">
                  <a:pos x="wd2" y="hd2"/>
                </a:cxn>
              </a:cxnLst>
              <a:rect l="0" t="0" r="r" b="b"/>
              <a:pathLst>
                <a:path w="21600" h="21600" extrusionOk="0">
                  <a:moveTo>
                    <a:pt x="196" y="3913"/>
                  </a:moveTo>
                  <a:lnTo>
                    <a:pt x="21201" y="21141"/>
                  </a:lnTo>
                  <a:lnTo>
                    <a:pt x="8104" y="134"/>
                  </a:lnTo>
                  <a:cubicBezTo>
                    <a:pt x="8104" y="134"/>
                    <a:pt x="196" y="3913"/>
                    <a:pt x="196" y="3913"/>
                  </a:cubicBezTo>
                  <a:close/>
                  <a:moveTo>
                    <a:pt x="21600" y="21600"/>
                  </a:moveTo>
                  <a:lnTo>
                    <a:pt x="0" y="3885"/>
                  </a:lnTo>
                  <a:lnTo>
                    <a:pt x="8133" y="0"/>
                  </a:lnTo>
                  <a:cubicBezTo>
                    <a:pt x="8133"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72" name="Shape 312"/>
            <p:cNvSpPr>
              <a:spLocks/>
            </p:cNvSpPr>
            <p:nvPr/>
          </p:nvSpPr>
          <p:spPr>
            <a:xfrm>
              <a:off x="35701" y="7316121"/>
              <a:ext cx="647769" cy="1295544"/>
            </a:xfrm>
            <a:custGeom>
              <a:avLst/>
              <a:gdLst/>
              <a:ahLst/>
              <a:cxnLst>
                <a:cxn ang="0">
                  <a:pos x="wd2" y="hd2"/>
                </a:cxn>
                <a:cxn ang="5400000">
                  <a:pos x="wd2" y="hd2"/>
                </a:cxn>
                <a:cxn ang="10800000">
                  <a:pos x="wd2" y="hd2"/>
                </a:cxn>
                <a:cxn ang="16200000">
                  <a:pos x="wd2" y="hd2"/>
                </a:cxn>
              </a:cxnLst>
              <a:rect l="0" t="0" r="r" b="b"/>
              <a:pathLst>
                <a:path w="21600" h="21600" extrusionOk="0">
                  <a:moveTo>
                    <a:pt x="9157" y="476"/>
                  </a:moveTo>
                  <a:lnTo>
                    <a:pt x="472" y="21224"/>
                  </a:lnTo>
                  <a:lnTo>
                    <a:pt x="21218" y="13175"/>
                  </a:lnTo>
                  <a:cubicBezTo>
                    <a:pt x="21218" y="13175"/>
                    <a:pt x="9157" y="476"/>
                    <a:pt x="9157" y="476"/>
                  </a:cubicBezTo>
                  <a:close/>
                  <a:moveTo>
                    <a:pt x="0" y="21600"/>
                  </a:moveTo>
                  <a:lnTo>
                    <a:pt x="9044" y="0"/>
                  </a:lnTo>
                  <a:lnTo>
                    <a:pt x="21600" y="13220"/>
                  </a:lnTo>
                  <a:cubicBezTo>
                    <a:pt x="21600" y="13220"/>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73" name="Shape 313"/>
            <p:cNvSpPr>
              <a:spLocks/>
            </p:cNvSpPr>
            <p:nvPr/>
          </p:nvSpPr>
          <p:spPr>
            <a:xfrm>
              <a:off x="3942368" y="5469332"/>
              <a:ext cx="2778365" cy="1433300"/>
            </a:xfrm>
            <a:custGeom>
              <a:avLst/>
              <a:gdLst/>
              <a:ahLst/>
              <a:cxnLst>
                <a:cxn ang="0">
                  <a:pos x="wd2" y="hd2"/>
                </a:cxn>
                <a:cxn ang="5400000">
                  <a:pos x="wd2" y="hd2"/>
                </a:cxn>
                <a:cxn ang="10800000">
                  <a:pos x="wd2" y="hd2"/>
                </a:cxn>
                <a:cxn ang="16200000">
                  <a:pos x="wd2" y="hd2"/>
                </a:cxn>
              </a:cxnLst>
              <a:rect l="0" t="0" r="r" b="b"/>
              <a:pathLst>
                <a:path w="21600" h="21600" extrusionOk="0">
                  <a:moveTo>
                    <a:pt x="101" y="21451"/>
                  </a:moveTo>
                  <a:lnTo>
                    <a:pt x="21352" y="21461"/>
                  </a:lnTo>
                  <a:lnTo>
                    <a:pt x="3887" y="210"/>
                  </a:lnTo>
                  <a:cubicBezTo>
                    <a:pt x="3887" y="210"/>
                    <a:pt x="101" y="21451"/>
                    <a:pt x="101" y="21451"/>
                  </a:cubicBezTo>
                  <a:close/>
                  <a:moveTo>
                    <a:pt x="21600" y="21600"/>
                  </a:moveTo>
                  <a:lnTo>
                    <a:pt x="0" y="21589"/>
                  </a:lnTo>
                  <a:lnTo>
                    <a:pt x="3849" y="0"/>
                  </a:lnTo>
                  <a:cubicBezTo>
                    <a:pt x="3849"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74" name="Shape 314"/>
            <p:cNvSpPr>
              <a:spLocks/>
            </p:cNvSpPr>
            <p:nvPr/>
          </p:nvSpPr>
          <p:spPr>
            <a:xfrm>
              <a:off x="2379702" y="5469332"/>
              <a:ext cx="2078433" cy="1436560"/>
            </a:xfrm>
            <a:custGeom>
              <a:avLst/>
              <a:gdLst/>
              <a:ahLst/>
              <a:cxnLst>
                <a:cxn ang="0">
                  <a:pos x="wd2" y="hd2"/>
                </a:cxn>
                <a:cxn ang="5400000">
                  <a:pos x="wd2" y="hd2"/>
                </a:cxn>
                <a:cxn ang="10800000">
                  <a:pos x="wd2" y="hd2"/>
                </a:cxn>
                <a:cxn ang="16200000">
                  <a:pos x="wd2" y="hd2"/>
                </a:cxn>
              </a:cxnLst>
              <a:rect l="0" t="0" r="r" b="b"/>
              <a:pathLst>
                <a:path w="21600" h="21600" extrusionOk="0">
                  <a:moveTo>
                    <a:pt x="292" y="19252"/>
                  </a:moveTo>
                  <a:lnTo>
                    <a:pt x="16375" y="21452"/>
                  </a:lnTo>
                  <a:lnTo>
                    <a:pt x="21422" y="321"/>
                  </a:lnTo>
                  <a:cubicBezTo>
                    <a:pt x="21422" y="321"/>
                    <a:pt x="292" y="19252"/>
                    <a:pt x="292" y="19252"/>
                  </a:cubicBezTo>
                  <a:close/>
                  <a:moveTo>
                    <a:pt x="16441" y="21600"/>
                  </a:moveTo>
                  <a:lnTo>
                    <a:pt x="16404" y="21595"/>
                  </a:lnTo>
                  <a:lnTo>
                    <a:pt x="0" y="19351"/>
                  </a:lnTo>
                  <a:lnTo>
                    <a:pt x="21600" y="0"/>
                  </a:lnTo>
                  <a:cubicBezTo>
                    <a:pt x="21600" y="0"/>
                    <a:pt x="16441" y="21600"/>
                    <a:pt x="16441"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75" name="Shape 315"/>
            <p:cNvSpPr>
              <a:spLocks/>
            </p:cNvSpPr>
            <p:nvPr/>
          </p:nvSpPr>
          <p:spPr>
            <a:xfrm>
              <a:off x="674975" y="8097452"/>
              <a:ext cx="1272196" cy="856044"/>
            </a:xfrm>
            <a:custGeom>
              <a:avLst/>
              <a:gdLst/>
              <a:ahLst/>
              <a:cxnLst>
                <a:cxn ang="0">
                  <a:pos x="wd2" y="hd2"/>
                </a:cxn>
                <a:cxn ang="5400000">
                  <a:pos x="wd2" y="hd2"/>
                </a:cxn>
                <a:cxn ang="10800000">
                  <a:pos x="wd2" y="hd2"/>
                </a:cxn>
                <a:cxn ang="16200000">
                  <a:pos x="wd2" y="hd2"/>
                </a:cxn>
              </a:cxnLst>
              <a:rect l="0" t="0" r="r" b="b"/>
              <a:pathLst>
                <a:path w="21600" h="21600" extrusionOk="0">
                  <a:moveTo>
                    <a:pt x="225" y="361"/>
                  </a:moveTo>
                  <a:lnTo>
                    <a:pt x="3904" y="21287"/>
                  </a:lnTo>
                  <a:lnTo>
                    <a:pt x="21152" y="11069"/>
                  </a:lnTo>
                  <a:cubicBezTo>
                    <a:pt x="21152" y="11069"/>
                    <a:pt x="225" y="361"/>
                    <a:pt x="225" y="361"/>
                  </a:cubicBezTo>
                  <a:close/>
                  <a:moveTo>
                    <a:pt x="3797" y="21600"/>
                  </a:moveTo>
                  <a:lnTo>
                    <a:pt x="0" y="0"/>
                  </a:lnTo>
                  <a:lnTo>
                    <a:pt x="138" y="70"/>
                  </a:lnTo>
                  <a:lnTo>
                    <a:pt x="21600" y="11053"/>
                  </a:lnTo>
                  <a:cubicBezTo>
                    <a:pt x="21600" y="11053"/>
                    <a:pt x="3797" y="21600"/>
                    <a:pt x="3797"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76" name="Shape 316"/>
            <p:cNvSpPr>
              <a:spLocks/>
            </p:cNvSpPr>
            <p:nvPr/>
          </p:nvSpPr>
          <p:spPr>
            <a:xfrm>
              <a:off x="35701" y="8097452"/>
              <a:ext cx="870953" cy="858331"/>
            </a:xfrm>
            <a:custGeom>
              <a:avLst/>
              <a:gdLst/>
              <a:ahLst/>
              <a:cxnLst>
                <a:cxn ang="0">
                  <a:pos x="wd2" y="hd2"/>
                </a:cxn>
                <a:cxn ang="5400000">
                  <a:pos x="wd2" y="hd2"/>
                </a:cxn>
                <a:cxn ang="10800000">
                  <a:pos x="wd2" y="hd2"/>
                </a:cxn>
                <a:cxn ang="16200000">
                  <a:pos x="wd2" y="hd2"/>
                </a:cxn>
              </a:cxnLst>
              <a:rect l="0" t="0" r="r" b="b"/>
              <a:pathLst>
                <a:path w="21600" h="21600" extrusionOk="0">
                  <a:moveTo>
                    <a:pt x="451" y="12567"/>
                  </a:moveTo>
                  <a:lnTo>
                    <a:pt x="21265" y="21211"/>
                  </a:lnTo>
                  <a:lnTo>
                    <a:pt x="15907" y="398"/>
                  </a:lnTo>
                  <a:cubicBezTo>
                    <a:pt x="15907" y="398"/>
                    <a:pt x="451" y="12567"/>
                    <a:pt x="451" y="12567"/>
                  </a:cubicBezTo>
                  <a:close/>
                  <a:moveTo>
                    <a:pt x="21600" y="21600"/>
                  </a:moveTo>
                  <a:lnTo>
                    <a:pt x="0" y="12629"/>
                  </a:lnTo>
                  <a:lnTo>
                    <a:pt x="16039" y="0"/>
                  </a:lnTo>
                  <a:cubicBezTo>
                    <a:pt x="16039"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77" name="Shape 317"/>
            <p:cNvSpPr>
              <a:spLocks/>
            </p:cNvSpPr>
            <p:nvPr/>
          </p:nvSpPr>
          <p:spPr>
            <a:xfrm>
              <a:off x="35701" y="8594667"/>
              <a:ext cx="873660" cy="667160"/>
            </a:xfrm>
            <a:custGeom>
              <a:avLst/>
              <a:gdLst/>
              <a:ahLst/>
              <a:cxnLst>
                <a:cxn ang="0">
                  <a:pos x="wd2" y="hd2"/>
                </a:cxn>
                <a:cxn ang="5400000">
                  <a:pos x="wd2" y="hd2"/>
                </a:cxn>
                <a:cxn ang="10800000">
                  <a:pos x="wd2" y="hd2"/>
                </a:cxn>
                <a:cxn ang="16200000">
                  <a:pos x="wd2" y="hd2"/>
                </a:cxn>
              </a:cxnLst>
              <a:rect l="0" t="0" r="r" b="b"/>
              <a:pathLst>
                <a:path w="21600" h="21600" extrusionOk="0">
                  <a:moveTo>
                    <a:pt x="340" y="503"/>
                  </a:moveTo>
                  <a:lnTo>
                    <a:pt x="4614" y="21185"/>
                  </a:lnTo>
                  <a:lnTo>
                    <a:pt x="21022" y="11588"/>
                  </a:lnTo>
                  <a:cubicBezTo>
                    <a:pt x="21022" y="11588"/>
                    <a:pt x="340" y="503"/>
                    <a:pt x="340" y="503"/>
                  </a:cubicBezTo>
                  <a:close/>
                  <a:moveTo>
                    <a:pt x="4465" y="21600"/>
                  </a:moveTo>
                  <a:lnTo>
                    <a:pt x="0" y="0"/>
                  </a:lnTo>
                  <a:lnTo>
                    <a:pt x="214" y="115"/>
                  </a:lnTo>
                  <a:lnTo>
                    <a:pt x="21600" y="11575"/>
                  </a:lnTo>
                  <a:cubicBezTo>
                    <a:pt x="21600" y="11575"/>
                    <a:pt x="4465" y="21600"/>
                    <a:pt x="4465"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78" name="Shape 318"/>
            <p:cNvSpPr>
              <a:spLocks/>
            </p:cNvSpPr>
            <p:nvPr/>
          </p:nvSpPr>
          <p:spPr>
            <a:xfrm>
              <a:off x="3374125" y="9020847"/>
              <a:ext cx="1503983" cy="584268"/>
            </a:xfrm>
            <a:custGeom>
              <a:avLst/>
              <a:gdLst/>
              <a:ahLst/>
              <a:cxnLst>
                <a:cxn ang="0">
                  <a:pos x="wd2" y="hd2"/>
                </a:cxn>
                <a:cxn ang="5400000">
                  <a:pos x="wd2" y="hd2"/>
                </a:cxn>
                <a:cxn ang="10800000">
                  <a:pos x="wd2" y="hd2"/>
                </a:cxn>
                <a:cxn ang="16200000">
                  <a:pos x="wd2" y="hd2"/>
                </a:cxn>
              </a:cxnLst>
              <a:rect l="0" t="0" r="r" b="b"/>
              <a:pathLst>
                <a:path w="21600" h="21600" extrusionOk="0">
                  <a:moveTo>
                    <a:pt x="272" y="385"/>
                  </a:moveTo>
                  <a:lnTo>
                    <a:pt x="135" y="21159"/>
                  </a:lnTo>
                  <a:lnTo>
                    <a:pt x="20908" y="7329"/>
                  </a:lnTo>
                  <a:cubicBezTo>
                    <a:pt x="20908" y="7329"/>
                    <a:pt x="272" y="385"/>
                    <a:pt x="272" y="385"/>
                  </a:cubicBezTo>
                  <a:close/>
                  <a:moveTo>
                    <a:pt x="0" y="21600"/>
                  </a:moveTo>
                  <a:lnTo>
                    <a:pt x="142" y="0"/>
                  </a:lnTo>
                  <a:lnTo>
                    <a:pt x="215" y="26"/>
                  </a:lnTo>
                  <a:lnTo>
                    <a:pt x="21600" y="7219"/>
                  </a:lnTo>
                  <a:cubicBezTo>
                    <a:pt x="21600" y="7219"/>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79" name="Shape 319"/>
            <p:cNvSpPr>
              <a:spLocks/>
            </p:cNvSpPr>
            <p:nvPr/>
          </p:nvSpPr>
          <p:spPr>
            <a:xfrm>
              <a:off x="2237641" y="7742301"/>
              <a:ext cx="1196663" cy="1251150"/>
            </a:xfrm>
            <a:custGeom>
              <a:avLst/>
              <a:gdLst/>
              <a:ahLst/>
              <a:cxnLst>
                <a:cxn ang="0">
                  <a:pos x="wd2" y="hd2"/>
                </a:cxn>
                <a:cxn ang="5400000">
                  <a:pos x="wd2" y="hd2"/>
                </a:cxn>
                <a:cxn ang="10800000">
                  <a:pos x="wd2" y="hd2"/>
                </a:cxn>
                <a:cxn ang="16200000">
                  <a:pos x="wd2" y="hd2"/>
                </a:cxn>
              </a:cxnLst>
              <a:rect l="0" t="0" r="r" b="b"/>
              <a:pathLst>
                <a:path w="21600" h="21600" extrusionOk="0">
                  <a:moveTo>
                    <a:pt x="266" y="8003"/>
                  </a:moveTo>
                  <a:lnTo>
                    <a:pt x="21119" y="21108"/>
                  </a:lnTo>
                  <a:lnTo>
                    <a:pt x="8811" y="255"/>
                  </a:lnTo>
                  <a:cubicBezTo>
                    <a:pt x="8811" y="255"/>
                    <a:pt x="266" y="8003"/>
                    <a:pt x="266" y="8003"/>
                  </a:cubicBezTo>
                  <a:close/>
                  <a:moveTo>
                    <a:pt x="21600" y="21600"/>
                  </a:moveTo>
                  <a:lnTo>
                    <a:pt x="0" y="8026"/>
                  </a:lnTo>
                  <a:lnTo>
                    <a:pt x="8851" y="0"/>
                  </a:lnTo>
                  <a:cubicBezTo>
                    <a:pt x="8851"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80" name="Shape 320"/>
            <p:cNvSpPr>
              <a:spLocks/>
            </p:cNvSpPr>
            <p:nvPr/>
          </p:nvSpPr>
          <p:spPr>
            <a:xfrm>
              <a:off x="1882488" y="8239514"/>
              <a:ext cx="1502633" cy="792429"/>
            </a:xfrm>
            <a:custGeom>
              <a:avLst/>
              <a:gdLst/>
              <a:ahLst/>
              <a:cxnLst>
                <a:cxn ang="0">
                  <a:pos x="wd2" y="hd2"/>
                </a:cxn>
                <a:cxn ang="5400000">
                  <a:pos x="wd2" y="hd2"/>
                </a:cxn>
                <a:cxn ang="10800000">
                  <a:pos x="wd2" y="hd2"/>
                </a:cxn>
                <a:cxn ang="16200000">
                  <a:pos x="wd2" y="hd2"/>
                </a:cxn>
              </a:cxnLst>
              <a:rect l="0" t="0" r="r" b="b"/>
              <a:pathLst>
                <a:path w="21600" h="21600" extrusionOk="0">
                  <a:moveTo>
                    <a:pt x="236" y="8966"/>
                  </a:moveTo>
                  <a:lnTo>
                    <a:pt x="20758" y="20849"/>
                  </a:lnTo>
                  <a:lnTo>
                    <a:pt x="4286" y="327"/>
                  </a:lnTo>
                  <a:cubicBezTo>
                    <a:pt x="4286" y="327"/>
                    <a:pt x="236" y="8966"/>
                    <a:pt x="236" y="8966"/>
                  </a:cubicBezTo>
                  <a:close/>
                  <a:moveTo>
                    <a:pt x="21600" y="21600"/>
                  </a:moveTo>
                  <a:lnTo>
                    <a:pt x="0" y="9093"/>
                  </a:lnTo>
                  <a:lnTo>
                    <a:pt x="4263" y="0"/>
                  </a:lnTo>
                  <a:lnTo>
                    <a:pt x="4311" y="59"/>
                  </a:lnTo>
                  <a:cubicBezTo>
                    <a:pt x="4311" y="59"/>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81" name="Shape 321"/>
            <p:cNvSpPr>
              <a:spLocks/>
            </p:cNvSpPr>
            <p:nvPr/>
          </p:nvSpPr>
          <p:spPr>
            <a:xfrm>
              <a:off x="2450732" y="1420605"/>
              <a:ext cx="1200718" cy="1918722"/>
            </a:xfrm>
            <a:custGeom>
              <a:avLst/>
              <a:gdLst/>
              <a:ahLst/>
              <a:cxnLst>
                <a:cxn ang="0">
                  <a:pos x="wd2" y="hd2"/>
                </a:cxn>
                <a:cxn ang="5400000">
                  <a:pos x="wd2" y="hd2"/>
                </a:cxn>
                <a:cxn ang="10800000">
                  <a:pos x="wd2" y="hd2"/>
                </a:cxn>
                <a:cxn ang="16200000">
                  <a:pos x="wd2" y="hd2"/>
                </a:cxn>
              </a:cxnLst>
              <a:rect l="0" t="0" r="r" b="b"/>
              <a:pathLst>
                <a:path w="21600" h="21600" extrusionOk="0">
                  <a:moveTo>
                    <a:pt x="268" y="18258"/>
                  </a:moveTo>
                  <a:lnTo>
                    <a:pt x="15615" y="21463"/>
                  </a:lnTo>
                  <a:lnTo>
                    <a:pt x="21320" y="411"/>
                  </a:lnTo>
                  <a:cubicBezTo>
                    <a:pt x="21320" y="411"/>
                    <a:pt x="268" y="18258"/>
                    <a:pt x="268" y="18258"/>
                  </a:cubicBezTo>
                  <a:close/>
                  <a:moveTo>
                    <a:pt x="15748" y="21600"/>
                  </a:moveTo>
                  <a:lnTo>
                    <a:pt x="0" y="18310"/>
                  </a:lnTo>
                  <a:lnTo>
                    <a:pt x="21600" y="0"/>
                  </a:lnTo>
                  <a:cubicBezTo>
                    <a:pt x="21600" y="0"/>
                    <a:pt x="15748" y="21600"/>
                    <a:pt x="15748"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82" name="Shape 322"/>
            <p:cNvSpPr>
              <a:spLocks/>
            </p:cNvSpPr>
            <p:nvPr/>
          </p:nvSpPr>
          <p:spPr>
            <a:xfrm>
              <a:off x="2450732" y="781331"/>
              <a:ext cx="1198807" cy="2261663"/>
            </a:xfrm>
            <a:custGeom>
              <a:avLst/>
              <a:gdLst/>
              <a:ahLst/>
              <a:cxnLst>
                <a:cxn ang="0">
                  <a:pos x="wd2" y="hd2"/>
                </a:cxn>
                <a:cxn ang="5400000">
                  <a:pos x="wd2" y="hd2"/>
                </a:cxn>
                <a:cxn ang="10800000">
                  <a:pos x="wd2" y="hd2"/>
                </a:cxn>
                <a:cxn ang="16200000">
                  <a:pos x="wd2" y="hd2"/>
                </a:cxn>
              </a:cxnLst>
              <a:rect l="0" t="0" r="r" b="b"/>
              <a:pathLst>
                <a:path w="21600" h="21600" extrusionOk="0">
                  <a:moveTo>
                    <a:pt x="5451" y="156"/>
                  </a:moveTo>
                  <a:lnTo>
                    <a:pt x="247" y="21275"/>
                  </a:lnTo>
                  <a:lnTo>
                    <a:pt x="21366" y="6110"/>
                  </a:lnTo>
                  <a:cubicBezTo>
                    <a:pt x="21366" y="6110"/>
                    <a:pt x="5451" y="156"/>
                    <a:pt x="5451" y="156"/>
                  </a:cubicBezTo>
                  <a:close/>
                  <a:moveTo>
                    <a:pt x="0" y="21600"/>
                  </a:moveTo>
                  <a:lnTo>
                    <a:pt x="5324" y="0"/>
                  </a:lnTo>
                  <a:lnTo>
                    <a:pt x="21600" y="6090"/>
                  </a:lnTo>
                  <a:cubicBezTo>
                    <a:pt x="21600" y="6090"/>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83" name="Shape 323"/>
            <p:cNvSpPr>
              <a:spLocks/>
            </p:cNvSpPr>
            <p:nvPr/>
          </p:nvSpPr>
          <p:spPr>
            <a:xfrm>
              <a:off x="2166611" y="3054303"/>
              <a:ext cx="1214732" cy="300146"/>
            </a:xfrm>
            <a:custGeom>
              <a:avLst/>
              <a:gdLst/>
              <a:ahLst/>
              <a:cxnLst>
                <a:cxn ang="0">
                  <a:pos x="wd2" y="hd2"/>
                </a:cxn>
                <a:cxn ang="5400000">
                  <a:pos x="wd2" y="hd2"/>
                </a:cxn>
                <a:cxn ang="10800000">
                  <a:pos x="wd2" y="hd2"/>
                </a:cxn>
                <a:cxn ang="16200000">
                  <a:pos x="wd2" y="hd2"/>
                </a:cxn>
              </a:cxnLst>
              <a:rect l="0" t="0" r="r" b="b"/>
              <a:pathLst>
                <a:path w="21600" h="21600" extrusionOk="0">
                  <a:moveTo>
                    <a:pt x="464" y="16059"/>
                  </a:moveTo>
                  <a:lnTo>
                    <a:pt x="20386" y="20657"/>
                  </a:lnTo>
                  <a:lnTo>
                    <a:pt x="5639" y="739"/>
                  </a:lnTo>
                  <a:cubicBezTo>
                    <a:pt x="5639" y="739"/>
                    <a:pt x="464" y="16059"/>
                    <a:pt x="464" y="16059"/>
                  </a:cubicBezTo>
                  <a:close/>
                  <a:moveTo>
                    <a:pt x="21600" y="21600"/>
                  </a:moveTo>
                  <a:lnTo>
                    <a:pt x="0" y="16608"/>
                  </a:lnTo>
                  <a:lnTo>
                    <a:pt x="5611" y="0"/>
                  </a:lnTo>
                  <a:lnTo>
                    <a:pt x="5651" y="55"/>
                  </a:lnTo>
                  <a:cubicBezTo>
                    <a:pt x="5651" y="55"/>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84" name="Shape 324"/>
            <p:cNvSpPr>
              <a:spLocks/>
            </p:cNvSpPr>
            <p:nvPr/>
          </p:nvSpPr>
          <p:spPr>
            <a:xfrm>
              <a:off x="532914" y="3054303"/>
              <a:ext cx="1910119" cy="299727"/>
            </a:xfrm>
            <a:custGeom>
              <a:avLst/>
              <a:gdLst/>
              <a:ahLst/>
              <a:cxnLst>
                <a:cxn ang="0">
                  <a:pos x="wd2" y="hd2"/>
                </a:cxn>
                <a:cxn ang="5400000">
                  <a:pos x="wd2" y="hd2"/>
                </a:cxn>
                <a:cxn ang="10800000">
                  <a:pos x="wd2" y="hd2"/>
                </a:cxn>
                <a:cxn ang="16200000">
                  <a:pos x="wd2" y="hd2"/>
                </a:cxn>
              </a:cxnLst>
              <a:rect l="0" t="0" r="r" b="b"/>
              <a:pathLst>
                <a:path w="21600" h="21600" extrusionOk="0">
                  <a:moveTo>
                    <a:pt x="21196" y="1065"/>
                  </a:moveTo>
                  <a:lnTo>
                    <a:pt x="953" y="20690"/>
                  </a:lnTo>
                  <a:lnTo>
                    <a:pt x="17951" y="16196"/>
                  </a:lnTo>
                  <a:cubicBezTo>
                    <a:pt x="17951" y="16196"/>
                    <a:pt x="21196" y="1065"/>
                    <a:pt x="21196" y="1065"/>
                  </a:cubicBezTo>
                  <a:close/>
                  <a:moveTo>
                    <a:pt x="10" y="21600"/>
                  </a:moveTo>
                  <a:lnTo>
                    <a:pt x="0" y="20945"/>
                  </a:lnTo>
                  <a:lnTo>
                    <a:pt x="21600" y="0"/>
                  </a:lnTo>
                  <a:lnTo>
                    <a:pt x="17987" y="16846"/>
                  </a:lnTo>
                  <a:lnTo>
                    <a:pt x="17971" y="16851"/>
                  </a:lnTo>
                  <a:cubicBezTo>
                    <a:pt x="17971" y="16851"/>
                    <a:pt x="10" y="21600"/>
                    <a:pt x="1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85" name="Shape 325"/>
            <p:cNvSpPr>
              <a:spLocks/>
            </p:cNvSpPr>
            <p:nvPr/>
          </p:nvSpPr>
          <p:spPr>
            <a:xfrm>
              <a:off x="3942368" y="6889939"/>
              <a:ext cx="2796962" cy="661677"/>
            </a:xfrm>
            <a:custGeom>
              <a:avLst/>
              <a:gdLst/>
              <a:ahLst/>
              <a:cxnLst>
                <a:cxn ang="0">
                  <a:pos x="wd2" y="hd2"/>
                </a:cxn>
                <a:cxn ang="5400000">
                  <a:pos x="wd2" y="hd2"/>
                </a:cxn>
                <a:cxn ang="10800000">
                  <a:pos x="wd2" y="hd2"/>
                </a:cxn>
                <a:cxn ang="16200000">
                  <a:pos x="wd2" y="hd2"/>
                </a:cxn>
              </a:cxnLst>
              <a:rect l="0" t="0" r="r" b="b"/>
              <a:pathLst>
                <a:path w="21600" h="21600" extrusionOk="0">
                  <a:moveTo>
                    <a:pt x="377" y="301"/>
                  </a:moveTo>
                  <a:lnTo>
                    <a:pt x="13040" y="21267"/>
                  </a:lnTo>
                  <a:lnTo>
                    <a:pt x="21343" y="324"/>
                  </a:lnTo>
                  <a:cubicBezTo>
                    <a:pt x="21343" y="324"/>
                    <a:pt x="377" y="301"/>
                    <a:pt x="377" y="301"/>
                  </a:cubicBezTo>
                  <a:close/>
                  <a:moveTo>
                    <a:pt x="13046" y="21600"/>
                  </a:moveTo>
                  <a:lnTo>
                    <a:pt x="13030" y="21573"/>
                  </a:lnTo>
                  <a:lnTo>
                    <a:pt x="0" y="0"/>
                  </a:lnTo>
                  <a:lnTo>
                    <a:pt x="21600" y="23"/>
                  </a:lnTo>
                  <a:cubicBezTo>
                    <a:pt x="21600" y="23"/>
                    <a:pt x="13046" y="21600"/>
                    <a:pt x="13046"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86" name="Shape 326"/>
            <p:cNvSpPr>
              <a:spLocks/>
            </p:cNvSpPr>
            <p:nvPr/>
          </p:nvSpPr>
          <p:spPr>
            <a:xfrm>
              <a:off x="4865761" y="7529212"/>
              <a:ext cx="1703549" cy="1701887"/>
            </a:xfrm>
            <a:custGeom>
              <a:avLst/>
              <a:gdLst/>
              <a:ahLst/>
              <a:cxnLst>
                <a:cxn ang="0">
                  <a:pos x="wd2" y="hd2"/>
                </a:cxn>
                <a:cxn ang="5400000">
                  <a:pos x="wd2" y="hd2"/>
                </a:cxn>
                <a:cxn ang="10800000">
                  <a:pos x="wd2" y="hd2"/>
                </a:cxn>
                <a:cxn ang="16200000">
                  <a:pos x="wd2" y="hd2"/>
                </a:cxn>
              </a:cxnLst>
              <a:rect l="0" t="0" r="r" b="b"/>
              <a:pathLst>
                <a:path w="21600" h="21600" extrusionOk="0">
                  <a:moveTo>
                    <a:pt x="179" y="21156"/>
                  </a:moveTo>
                  <a:lnTo>
                    <a:pt x="21400" y="21480"/>
                  </a:lnTo>
                  <a:lnTo>
                    <a:pt x="9638" y="259"/>
                  </a:lnTo>
                  <a:cubicBezTo>
                    <a:pt x="9638" y="259"/>
                    <a:pt x="179" y="21156"/>
                    <a:pt x="179" y="21156"/>
                  </a:cubicBezTo>
                  <a:close/>
                  <a:moveTo>
                    <a:pt x="21600" y="21600"/>
                  </a:moveTo>
                  <a:lnTo>
                    <a:pt x="0" y="21271"/>
                  </a:lnTo>
                  <a:lnTo>
                    <a:pt x="37" y="21190"/>
                  </a:lnTo>
                  <a:lnTo>
                    <a:pt x="9627" y="0"/>
                  </a:lnTo>
                  <a:cubicBezTo>
                    <a:pt x="9627"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87" name="Shape 327"/>
            <p:cNvSpPr>
              <a:spLocks/>
            </p:cNvSpPr>
            <p:nvPr/>
          </p:nvSpPr>
          <p:spPr>
            <a:xfrm>
              <a:off x="3942368" y="6889939"/>
              <a:ext cx="3145450" cy="2326173"/>
            </a:xfrm>
            <a:custGeom>
              <a:avLst/>
              <a:gdLst/>
              <a:ahLst/>
              <a:cxnLst>
                <a:cxn ang="0">
                  <a:pos x="wd2" y="hd2"/>
                </a:cxn>
                <a:cxn ang="5400000">
                  <a:pos x="wd2" y="hd2"/>
                </a:cxn>
                <a:cxn ang="10800000">
                  <a:pos x="wd2" y="hd2"/>
                </a:cxn>
                <a:cxn ang="16200000">
                  <a:pos x="wd2" y="hd2"/>
                </a:cxn>
              </a:cxnLst>
              <a:rect l="0" t="0" r="r" b="b"/>
              <a:pathLst>
                <a:path w="21600" h="21600" extrusionOk="0">
                  <a:moveTo>
                    <a:pt x="93" y="85"/>
                  </a:moveTo>
                  <a:lnTo>
                    <a:pt x="6320" y="21444"/>
                  </a:lnTo>
                  <a:lnTo>
                    <a:pt x="21452" y="85"/>
                  </a:lnTo>
                  <a:cubicBezTo>
                    <a:pt x="21452" y="85"/>
                    <a:pt x="93" y="85"/>
                    <a:pt x="93" y="85"/>
                  </a:cubicBezTo>
                  <a:close/>
                  <a:moveTo>
                    <a:pt x="6298" y="21600"/>
                  </a:moveTo>
                  <a:lnTo>
                    <a:pt x="6280" y="21538"/>
                  </a:lnTo>
                  <a:lnTo>
                    <a:pt x="0" y="0"/>
                  </a:lnTo>
                  <a:lnTo>
                    <a:pt x="21600" y="0"/>
                  </a:lnTo>
                  <a:lnTo>
                    <a:pt x="21549" y="72"/>
                  </a:lnTo>
                  <a:cubicBezTo>
                    <a:pt x="21549" y="72"/>
                    <a:pt x="6298" y="21600"/>
                    <a:pt x="6298"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88" name="Shape 328"/>
            <p:cNvSpPr>
              <a:spLocks/>
            </p:cNvSpPr>
            <p:nvPr/>
          </p:nvSpPr>
          <p:spPr>
            <a:xfrm>
              <a:off x="319824" y="6534787"/>
              <a:ext cx="678362" cy="850560"/>
            </a:xfrm>
            <a:custGeom>
              <a:avLst/>
              <a:gdLst/>
              <a:ahLst/>
              <a:cxnLst>
                <a:cxn ang="0">
                  <a:pos x="wd2" y="hd2"/>
                </a:cxn>
                <a:cxn ang="5400000">
                  <a:pos x="wd2" y="hd2"/>
                </a:cxn>
                <a:cxn ang="10800000">
                  <a:pos x="wd2" y="hd2"/>
                </a:cxn>
                <a:cxn ang="16200000">
                  <a:pos x="wd2" y="hd2"/>
                </a:cxn>
              </a:cxnLst>
              <a:rect l="0" t="0" r="r" b="b"/>
              <a:pathLst>
                <a:path w="21600" h="21600" extrusionOk="0">
                  <a:moveTo>
                    <a:pt x="4919" y="2049"/>
                  </a:moveTo>
                  <a:lnTo>
                    <a:pt x="506" y="20721"/>
                  </a:lnTo>
                  <a:lnTo>
                    <a:pt x="20915" y="310"/>
                  </a:lnTo>
                  <a:cubicBezTo>
                    <a:pt x="20915" y="310"/>
                    <a:pt x="4919" y="2049"/>
                    <a:pt x="4919" y="2049"/>
                  </a:cubicBezTo>
                  <a:close/>
                  <a:moveTo>
                    <a:pt x="0" y="21600"/>
                  </a:moveTo>
                  <a:lnTo>
                    <a:pt x="4670" y="1839"/>
                  </a:lnTo>
                  <a:lnTo>
                    <a:pt x="21600" y="0"/>
                  </a:lnTo>
                  <a:cubicBezTo>
                    <a:pt x="21600" y="0"/>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89" name="Shape 329"/>
            <p:cNvSpPr>
              <a:spLocks/>
            </p:cNvSpPr>
            <p:nvPr/>
          </p:nvSpPr>
          <p:spPr>
            <a:xfrm>
              <a:off x="3516185" y="6889939"/>
              <a:ext cx="1346111" cy="2351701"/>
            </a:xfrm>
            <a:custGeom>
              <a:avLst/>
              <a:gdLst/>
              <a:ahLst/>
              <a:cxnLst>
                <a:cxn ang="0">
                  <a:pos x="wd2" y="hd2"/>
                </a:cxn>
                <a:cxn ang="5400000">
                  <a:pos x="wd2" y="hd2"/>
                </a:cxn>
                <a:cxn ang="10800000">
                  <a:pos x="wd2" y="hd2"/>
                </a:cxn>
                <a:cxn ang="16200000">
                  <a:pos x="wd2" y="hd2"/>
                </a:cxn>
              </a:cxnLst>
              <a:rect l="0" t="0" r="r" b="b"/>
              <a:pathLst>
                <a:path w="21600" h="21600" extrusionOk="0">
                  <a:moveTo>
                    <a:pt x="184" y="5440"/>
                  </a:moveTo>
                  <a:lnTo>
                    <a:pt x="21076" y="21069"/>
                  </a:lnTo>
                  <a:lnTo>
                    <a:pt x="6686" y="176"/>
                  </a:lnTo>
                  <a:cubicBezTo>
                    <a:pt x="6686" y="176"/>
                    <a:pt x="184" y="5440"/>
                    <a:pt x="184" y="5440"/>
                  </a:cubicBezTo>
                  <a:close/>
                  <a:moveTo>
                    <a:pt x="21600" y="21600"/>
                  </a:moveTo>
                  <a:lnTo>
                    <a:pt x="0" y="5442"/>
                  </a:lnTo>
                  <a:lnTo>
                    <a:pt x="6723" y="0"/>
                  </a:lnTo>
                  <a:cubicBezTo>
                    <a:pt x="6723"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90" name="Shape 330"/>
            <p:cNvSpPr>
              <a:spLocks/>
            </p:cNvSpPr>
            <p:nvPr/>
          </p:nvSpPr>
          <p:spPr>
            <a:xfrm>
              <a:off x="3374125" y="7458180"/>
              <a:ext cx="1480820" cy="1748568"/>
            </a:xfrm>
            <a:custGeom>
              <a:avLst/>
              <a:gdLst/>
              <a:ahLst/>
              <a:cxnLst>
                <a:cxn ang="0">
                  <a:pos x="wd2" y="hd2"/>
                </a:cxn>
                <a:cxn ang="5400000">
                  <a:pos x="wd2" y="hd2"/>
                </a:cxn>
                <a:cxn ang="10800000">
                  <a:pos x="wd2" y="hd2"/>
                </a:cxn>
                <a:cxn ang="16200000">
                  <a:pos x="wd2" y="hd2"/>
                </a:cxn>
              </a:cxnLst>
              <a:rect l="0" t="0" r="r" b="b"/>
              <a:pathLst>
                <a:path w="21600" h="21600" extrusionOk="0">
                  <a:moveTo>
                    <a:pt x="146" y="19111"/>
                  </a:moveTo>
                  <a:lnTo>
                    <a:pt x="21297" y="21452"/>
                  </a:lnTo>
                  <a:lnTo>
                    <a:pt x="2188" y="301"/>
                  </a:lnTo>
                  <a:cubicBezTo>
                    <a:pt x="2188" y="301"/>
                    <a:pt x="146" y="19111"/>
                    <a:pt x="146" y="19111"/>
                  </a:cubicBezTo>
                  <a:close/>
                  <a:moveTo>
                    <a:pt x="21600" y="21600"/>
                  </a:moveTo>
                  <a:lnTo>
                    <a:pt x="0" y="19209"/>
                  </a:lnTo>
                  <a:lnTo>
                    <a:pt x="2084" y="0"/>
                  </a:lnTo>
                  <a:cubicBezTo>
                    <a:pt x="2084"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91" name="Shape 331"/>
            <p:cNvSpPr>
              <a:spLocks/>
            </p:cNvSpPr>
            <p:nvPr/>
          </p:nvSpPr>
          <p:spPr>
            <a:xfrm>
              <a:off x="2379702" y="6747878"/>
              <a:ext cx="1591804" cy="743319"/>
            </a:xfrm>
            <a:custGeom>
              <a:avLst/>
              <a:gdLst/>
              <a:ahLst/>
              <a:cxnLst>
                <a:cxn ang="0">
                  <a:pos x="wd2" y="hd2"/>
                </a:cxn>
                <a:cxn ang="5400000">
                  <a:pos x="wd2" y="hd2"/>
                </a:cxn>
                <a:cxn ang="10800000">
                  <a:pos x="wd2" y="hd2"/>
                </a:cxn>
                <a:cxn ang="16200000">
                  <a:pos x="wd2" y="hd2"/>
                </a:cxn>
              </a:cxnLst>
              <a:rect l="0" t="0" r="r" b="b"/>
              <a:pathLst>
                <a:path w="21600" h="21600" extrusionOk="0">
                  <a:moveTo>
                    <a:pt x="506" y="371"/>
                  </a:moveTo>
                  <a:lnTo>
                    <a:pt x="15878" y="21239"/>
                  </a:lnTo>
                  <a:lnTo>
                    <a:pt x="21374" y="4596"/>
                  </a:lnTo>
                  <a:cubicBezTo>
                    <a:pt x="21374" y="4596"/>
                    <a:pt x="506" y="371"/>
                    <a:pt x="506" y="371"/>
                  </a:cubicBezTo>
                  <a:close/>
                  <a:moveTo>
                    <a:pt x="15911" y="21600"/>
                  </a:moveTo>
                  <a:lnTo>
                    <a:pt x="15862" y="21531"/>
                  </a:lnTo>
                  <a:lnTo>
                    <a:pt x="0" y="0"/>
                  </a:lnTo>
                  <a:lnTo>
                    <a:pt x="21600" y="4374"/>
                  </a:lnTo>
                  <a:cubicBezTo>
                    <a:pt x="21600" y="4374"/>
                    <a:pt x="15911" y="21600"/>
                    <a:pt x="15911"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92" name="Shape 332"/>
            <p:cNvSpPr>
              <a:spLocks/>
            </p:cNvSpPr>
            <p:nvPr/>
          </p:nvSpPr>
          <p:spPr>
            <a:xfrm>
              <a:off x="2663824" y="7458180"/>
              <a:ext cx="847371" cy="1560792"/>
            </a:xfrm>
            <a:custGeom>
              <a:avLst/>
              <a:gdLst/>
              <a:ahLst/>
              <a:cxnLst>
                <a:cxn ang="0">
                  <a:pos x="wd2" y="hd2"/>
                </a:cxn>
                <a:cxn ang="5400000">
                  <a:pos x="wd2" y="hd2"/>
                </a:cxn>
                <a:cxn ang="10800000">
                  <a:pos x="wd2" y="hd2"/>
                </a:cxn>
                <a:cxn ang="16200000">
                  <a:pos x="wd2" y="hd2"/>
                </a:cxn>
              </a:cxnLst>
              <a:rect l="0" t="0" r="r" b="b"/>
              <a:pathLst>
                <a:path w="21600" h="21600" extrusionOk="0">
                  <a:moveTo>
                    <a:pt x="339" y="4410"/>
                  </a:moveTo>
                  <a:lnTo>
                    <a:pt x="17781" y="21182"/>
                  </a:lnTo>
                  <a:lnTo>
                    <a:pt x="21335" y="189"/>
                  </a:lnTo>
                  <a:cubicBezTo>
                    <a:pt x="21335" y="189"/>
                    <a:pt x="339" y="4410"/>
                    <a:pt x="339" y="4410"/>
                  </a:cubicBezTo>
                  <a:close/>
                  <a:moveTo>
                    <a:pt x="17943" y="21600"/>
                  </a:moveTo>
                  <a:lnTo>
                    <a:pt x="0" y="4342"/>
                  </a:lnTo>
                  <a:lnTo>
                    <a:pt x="129" y="4317"/>
                  </a:lnTo>
                  <a:lnTo>
                    <a:pt x="21600" y="0"/>
                  </a:lnTo>
                  <a:cubicBezTo>
                    <a:pt x="21600" y="0"/>
                    <a:pt x="17943" y="21600"/>
                    <a:pt x="17943"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93" name="Shape 333"/>
            <p:cNvSpPr>
              <a:spLocks/>
            </p:cNvSpPr>
            <p:nvPr/>
          </p:nvSpPr>
          <p:spPr>
            <a:xfrm>
              <a:off x="2379702" y="6747878"/>
              <a:ext cx="1171063" cy="1056648"/>
            </a:xfrm>
            <a:custGeom>
              <a:avLst/>
              <a:gdLst/>
              <a:ahLst/>
              <a:cxnLst>
                <a:cxn ang="0">
                  <a:pos x="wd2" y="hd2"/>
                </a:cxn>
                <a:cxn ang="5400000">
                  <a:pos x="wd2" y="hd2"/>
                </a:cxn>
                <a:cxn ang="10800000">
                  <a:pos x="wd2" y="hd2"/>
                </a:cxn>
                <a:cxn ang="16200000">
                  <a:pos x="wd2" y="hd2"/>
                </a:cxn>
              </a:cxnLst>
              <a:rect l="0" t="0" r="r" b="b"/>
              <a:pathLst>
                <a:path w="21600" h="21600" extrusionOk="0">
                  <a:moveTo>
                    <a:pt x="296" y="430"/>
                  </a:moveTo>
                  <a:lnTo>
                    <a:pt x="6054" y="21353"/>
                  </a:lnTo>
                  <a:lnTo>
                    <a:pt x="21219" y="15128"/>
                  </a:lnTo>
                  <a:cubicBezTo>
                    <a:pt x="21219" y="15128"/>
                    <a:pt x="296" y="430"/>
                    <a:pt x="296" y="430"/>
                  </a:cubicBezTo>
                  <a:close/>
                  <a:moveTo>
                    <a:pt x="5944" y="21600"/>
                  </a:moveTo>
                  <a:lnTo>
                    <a:pt x="0" y="0"/>
                  </a:lnTo>
                  <a:lnTo>
                    <a:pt x="21600" y="15174"/>
                  </a:lnTo>
                  <a:cubicBezTo>
                    <a:pt x="21600" y="15174"/>
                    <a:pt x="5944" y="21600"/>
                    <a:pt x="5944"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94" name="Shape 334"/>
            <p:cNvSpPr>
              <a:spLocks/>
            </p:cNvSpPr>
            <p:nvPr/>
          </p:nvSpPr>
          <p:spPr>
            <a:xfrm>
              <a:off x="3658246" y="710301"/>
              <a:ext cx="1399589" cy="721818"/>
            </a:xfrm>
            <a:custGeom>
              <a:avLst/>
              <a:gdLst/>
              <a:ahLst/>
              <a:cxnLst>
                <a:cxn ang="0">
                  <a:pos x="wd2" y="hd2"/>
                </a:cxn>
                <a:cxn ang="5400000">
                  <a:pos x="wd2" y="hd2"/>
                </a:cxn>
                <a:cxn ang="10800000">
                  <a:pos x="wd2" y="hd2"/>
                </a:cxn>
                <a:cxn ang="16200000">
                  <a:pos x="wd2" y="hd2"/>
                </a:cxn>
              </a:cxnLst>
              <a:rect l="0" t="0" r="r" b="b"/>
              <a:pathLst>
                <a:path w="21600" h="21600" extrusionOk="0">
                  <a:moveTo>
                    <a:pt x="2170" y="382"/>
                  </a:moveTo>
                  <a:lnTo>
                    <a:pt x="174" y="21272"/>
                  </a:lnTo>
                  <a:lnTo>
                    <a:pt x="21066" y="15313"/>
                  </a:lnTo>
                  <a:cubicBezTo>
                    <a:pt x="21066" y="15313"/>
                    <a:pt x="2170" y="382"/>
                    <a:pt x="2170" y="382"/>
                  </a:cubicBezTo>
                  <a:close/>
                  <a:moveTo>
                    <a:pt x="0" y="21600"/>
                  </a:moveTo>
                  <a:lnTo>
                    <a:pt x="2062" y="0"/>
                  </a:lnTo>
                  <a:lnTo>
                    <a:pt x="21600" y="15439"/>
                  </a:lnTo>
                  <a:cubicBezTo>
                    <a:pt x="21600" y="15439"/>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95" name="Shape 335"/>
            <p:cNvSpPr>
              <a:spLocks/>
            </p:cNvSpPr>
            <p:nvPr/>
          </p:nvSpPr>
          <p:spPr>
            <a:xfrm>
              <a:off x="2734854" y="710301"/>
              <a:ext cx="1043535" cy="722927"/>
            </a:xfrm>
            <a:custGeom>
              <a:avLst/>
              <a:gdLst/>
              <a:ahLst/>
              <a:cxnLst>
                <a:cxn ang="0">
                  <a:pos x="wd2" y="hd2"/>
                </a:cxn>
                <a:cxn ang="5400000">
                  <a:pos x="wd2" y="hd2"/>
                </a:cxn>
                <a:cxn ang="10800000">
                  <a:pos x="wd2" y="hd2"/>
                </a:cxn>
                <a:cxn ang="16200000">
                  <a:pos x="wd2" y="hd2"/>
                </a:cxn>
              </a:cxnLst>
              <a:rect l="0" t="0" r="r" b="b"/>
              <a:pathLst>
                <a:path w="21600" h="21600" extrusionOk="0">
                  <a:moveTo>
                    <a:pt x="541" y="2630"/>
                  </a:moveTo>
                  <a:lnTo>
                    <a:pt x="18695" y="21127"/>
                  </a:lnTo>
                  <a:lnTo>
                    <a:pt x="21367" y="301"/>
                  </a:lnTo>
                  <a:cubicBezTo>
                    <a:pt x="21367" y="301"/>
                    <a:pt x="541" y="2630"/>
                    <a:pt x="541" y="2630"/>
                  </a:cubicBezTo>
                  <a:close/>
                  <a:moveTo>
                    <a:pt x="18829" y="21600"/>
                  </a:moveTo>
                  <a:lnTo>
                    <a:pt x="0" y="2415"/>
                  </a:lnTo>
                  <a:lnTo>
                    <a:pt x="21600" y="0"/>
                  </a:lnTo>
                  <a:cubicBezTo>
                    <a:pt x="21600" y="0"/>
                    <a:pt x="18829" y="21600"/>
                    <a:pt x="18829"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96" name="Shape 336"/>
            <p:cNvSpPr>
              <a:spLocks/>
            </p:cNvSpPr>
            <p:nvPr/>
          </p:nvSpPr>
          <p:spPr>
            <a:xfrm>
              <a:off x="5576065" y="1420605"/>
              <a:ext cx="1518970" cy="548547"/>
            </a:xfrm>
            <a:custGeom>
              <a:avLst/>
              <a:gdLst/>
              <a:ahLst/>
              <a:cxnLst>
                <a:cxn ang="0">
                  <a:pos x="wd2" y="hd2"/>
                </a:cxn>
                <a:cxn ang="5400000">
                  <a:pos x="wd2" y="hd2"/>
                </a:cxn>
                <a:cxn ang="10800000">
                  <a:pos x="wd2" y="hd2"/>
                </a:cxn>
                <a:cxn ang="16200000">
                  <a:pos x="wd2" y="hd2"/>
                </a:cxn>
              </a:cxnLst>
              <a:rect l="0" t="0" r="r" b="b"/>
              <a:pathLst>
                <a:path w="21600" h="21600" extrusionOk="0">
                  <a:moveTo>
                    <a:pt x="583" y="12671"/>
                  </a:moveTo>
                  <a:lnTo>
                    <a:pt x="21265" y="21097"/>
                  </a:lnTo>
                  <a:lnTo>
                    <a:pt x="14630" y="415"/>
                  </a:lnTo>
                  <a:cubicBezTo>
                    <a:pt x="14630" y="415"/>
                    <a:pt x="583" y="12671"/>
                    <a:pt x="583" y="12671"/>
                  </a:cubicBezTo>
                  <a:close/>
                  <a:moveTo>
                    <a:pt x="21600" y="21600"/>
                  </a:moveTo>
                  <a:lnTo>
                    <a:pt x="0" y="12799"/>
                  </a:lnTo>
                  <a:lnTo>
                    <a:pt x="14672" y="0"/>
                  </a:lnTo>
                  <a:cubicBezTo>
                    <a:pt x="14672"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97" name="Shape 337"/>
            <p:cNvSpPr>
              <a:spLocks/>
            </p:cNvSpPr>
            <p:nvPr/>
          </p:nvSpPr>
          <p:spPr>
            <a:xfrm>
              <a:off x="5007823" y="1207516"/>
              <a:ext cx="1640353" cy="502278"/>
            </a:xfrm>
            <a:custGeom>
              <a:avLst/>
              <a:gdLst/>
              <a:ahLst/>
              <a:cxnLst>
                <a:cxn ang="0">
                  <a:pos x="wd2" y="hd2"/>
                </a:cxn>
                <a:cxn ang="5400000">
                  <a:pos x="wd2" y="hd2"/>
                </a:cxn>
                <a:cxn ang="10800000">
                  <a:pos x="wd2" y="hd2"/>
                </a:cxn>
                <a:cxn ang="16200000">
                  <a:pos x="wd2" y="hd2"/>
                </a:cxn>
              </a:cxnLst>
              <a:rect l="0" t="0" r="r" b="b"/>
              <a:pathLst>
                <a:path w="21600" h="21600" extrusionOk="0">
                  <a:moveTo>
                    <a:pt x="387" y="534"/>
                  </a:moveTo>
                  <a:lnTo>
                    <a:pt x="8021" y="21159"/>
                  </a:lnTo>
                  <a:lnTo>
                    <a:pt x="21012" y="7795"/>
                  </a:lnTo>
                  <a:cubicBezTo>
                    <a:pt x="21012" y="7795"/>
                    <a:pt x="387" y="534"/>
                    <a:pt x="387" y="534"/>
                  </a:cubicBezTo>
                  <a:close/>
                  <a:moveTo>
                    <a:pt x="7995" y="21600"/>
                  </a:moveTo>
                  <a:lnTo>
                    <a:pt x="0" y="0"/>
                  </a:lnTo>
                  <a:lnTo>
                    <a:pt x="21600" y="7604"/>
                  </a:lnTo>
                  <a:cubicBezTo>
                    <a:pt x="21600" y="7604"/>
                    <a:pt x="7995" y="21600"/>
                    <a:pt x="7995"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98" name="Shape 338"/>
            <p:cNvSpPr>
              <a:spLocks/>
            </p:cNvSpPr>
            <p:nvPr/>
          </p:nvSpPr>
          <p:spPr>
            <a:xfrm>
              <a:off x="5007823" y="71029"/>
              <a:ext cx="1622460" cy="1337090"/>
            </a:xfrm>
            <a:custGeom>
              <a:avLst/>
              <a:gdLst/>
              <a:ahLst/>
              <a:cxnLst>
                <a:cxn ang="0">
                  <a:pos x="wd2" y="hd2"/>
                </a:cxn>
                <a:cxn ang="5400000">
                  <a:pos x="wd2" y="hd2"/>
                </a:cxn>
                <a:cxn ang="10800000">
                  <a:pos x="wd2" y="hd2"/>
                </a:cxn>
                <a:cxn ang="16200000">
                  <a:pos x="wd2" y="hd2"/>
                </a:cxn>
              </a:cxnLst>
              <a:rect l="0" t="0" r="r" b="b"/>
              <a:pathLst>
                <a:path w="21600" h="21600" extrusionOk="0">
                  <a:moveTo>
                    <a:pt x="126" y="18642"/>
                  </a:moveTo>
                  <a:lnTo>
                    <a:pt x="21215" y="21399"/>
                  </a:lnTo>
                  <a:lnTo>
                    <a:pt x="608" y="310"/>
                  </a:lnTo>
                  <a:cubicBezTo>
                    <a:pt x="608" y="310"/>
                    <a:pt x="126" y="18642"/>
                    <a:pt x="126" y="18642"/>
                  </a:cubicBezTo>
                  <a:close/>
                  <a:moveTo>
                    <a:pt x="21600" y="21600"/>
                  </a:moveTo>
                  <a:lnTo>
                    <a:pt x="0" y="18774"/>
                  </a:lnTo>
                  <a:lnTo>
                    <a:pt x="493" y="0"/>
                  </a:lnTo>
                  <a:cubicBezTo>
                    <a:pt x="493"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99" name="Shape 339"/>
            <p:cNvSpPr>
              <a:spLocks/>
            </p:cNvSpPr>
            <p:nvPr/>
          </p:nvSpPr>
          <p:spPr>
            <a:xfrm>
              <a:off x="3729276" y="71029"/>
              <a:ext cx="1297831" cy="1162774"/>
            </a:xfrm>
            <a:custGeom>
              <a:avLst/>
              <a:gdLst/>
              <a:ahLst/>
              <a:cxnLst>
                <a:cxn ang="0">
                  <a:pos x="wd2" y="hd2"/>
                </a:cxn>
                <a:cxn ang="5400000">
                  <a:pos x="wd2" y="hd2"/>
                </a:cxn>
                <a:cxn ang="10800000">
                  <a:pos x="wd2" y="hd2"/>
                </a:cxn>
                <a:cxn ang="16200000">
                  <a:pos x="wd2" y="hd2"/>
                </a:cxn>
              </a:cxnLst>
              <a:rect l="0" t="0" r="r" b="b"/>
              <a:pathLst>
                <a:path w="21600" h="21600" extrusionOk="0">
                  <a:moveTo>
                    <a:pt x="371" y="12040"/>
                  </a:moveTo>
                  <a:lnTo>
                    <a:pt x="20836" y="21350"/>
                  </a:lnTo>
                  <a:lnTo>
                    <a:pt x="21438" y="281"/>
                  </a:lnTo>
                  <a:cubicBezTo>
                    <a:pt x="21438" y="281"/>
                    <a:pt x="371" y="12040"/>
                    <a:pt x="371" y="12040"/>
                  </a:cubicBezTo>
                  <a:close/>
                  <a:moveTo>
                    <a:pt x="20981" y="21600"/>
                  </a:moveTo>
                  <a:lnTo>
                    <a:pt x="0" y="12057"/>
                  </a:lnTo>
                  <a:lnTo>
                    <a:pt x="21600" y="0"/>
                  </a:lnTo>
                  <a:cubicBezTo>
                    <a:pt x="21600" y="0"/>
                    <a:pt x="20981" y="21600"/>
                    <a:pt x="20981"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00" name="Shape 340"/>
            <p:cNvSpPr>
              <a:spLocks/>
            </p:cNvSpPr>
            <p:nvPr/>
          </p:nvSpPr>
          <p:spPr>
            <a:xfrm>
              <a:off x="3303096" y="9518059"/>
              <a:ext cx="138425" cy="138427"/>
            </a:xfrm>
            <a:custGeom>
              <a:avLst/>
              <a:gdLst/>
              <a:ahLst/>
              <a:cxnLst>
                <a:cxn ang="0">
                  <a:pos x="wd2" y="hd2"/>
                </a:cxn>
                <a:cxn ang="5400000">
                  <a:pos x="wd2" y="hd2"/>
                </a:cxn>
                <a:cxn ang="10800000">
                  <a:pos x="wd2" y="hd2"/>
                </a:cxn>
                <a:cxn ang="16200000">
                  <a:pos x="wd2" y="hd2"/>
                </a:cxn>
              </a:cxnLst>
              <a:rect l="0" t="0" r="r" b="b"/>
              <a:pathLst>
                <a:path w="20275" h="20275" extrusionOk="0">
                  <a:moveTo>
                    <a:pt x="93" y="11513"/>
                  </a:moveTo>
                  <a:cubicBezTo>
                    <a:pt x="-659" y="5965"/>
                    <a:pt x="3222" y="845"/>
                    <a:pt x="8769" y="93"/>
                  </a:cubicBezTo>
                  <a:cubicBezTo>
                    <a:pt x="14317" y="-659"/>
                    <a:pt x="19427" y="3222"/>
                    <a:pt x="20179" y="8769"/>
                  </a:cubicBezTo>
                  <a:cubicBezTo>
                    <a:pt x="20941" y="14317"/>
                    <a:pt x="17050" y="19427"/>
                    <a:pt x="11502" y="20179"/>
                  </a:cubicBezTo>
                  <a:cubicBezTo>
                    <a:pt x="5955" y="20941"/>
                    <a:pt x="845" y="17060"/>
                    <a:pt x="93"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01" name="Shape 341"/>
            <p:cNvSpPr>
              <a:spLocks/>
            </p:cNvSpPr>
            <p:nvPr/>
          </p:nvSpPr>
          <p:spPr>
            <a:xfrm>
              <a:off x="3303096" y="8949815"/>
              <a:ext cx="138369" cy="138475"/>
            </a:xfrm>
            <a:custGeom>
              <a:avLst/>
              <a:gdLst/>
              <a:ahLst/>
              <a:cxnLst>
                <a:cxn ang="0">
                  <a:pos x="wd2" y="hd2"/>
                </a:cxn>
                <a:cxn ang="5400000">
                  <a:pos x="wd2" y="hd2"/>
                </a:cxn>
                <a:cxn ang="10800000">
                  <a:pos x="wd2" y="hd2"/>
                </a:cxn>
                <a:cxn ang="16200000">
                  <a:pos x="wd2" y="hd2"/>
                </a:cxn>
              </a:cxnLst>
              <a:rect l="0" t="0" r="r" b="b"/>
              <a:pathLst>
                <a:path w="20267" h="20283" extrusionOk="0">
                  <a:moveTo>
                    <a:pt x="95" y="11513"/>
                  </a:moveTo>
                  <a:cubicBezTo>
                    <a:pt x="-667" y="5965"/>
                    <a:pt x="3224" y="855"/>
                    <a:pt x="8772" y="93"/>
                  </a:cubicBezTo>
                  <a:cubicBezTo>
                    <a:pt x="14319" y="-659"/>
                    <a:pt x="19419" y="3222"/>
                    <a:pt x="20171" y="8769"/>
                  </a:cubicBezTo>
                  <a:cubicBezTo>
                    <a:pt x="20933" y="14327"/>
                    <a:pt x="17042" y="19427"/>
                    <a:pt x="11494" y="20189"/>
                  </a:cubicBezTo>
                  <a:cubicBezTo>
                    <a:pt x="5947" y="20941"/>
                    <a:pt x="847" y="17060"/>
                    <a:pt x="95"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02" name="Shape 342"/>
            <p:cNvSpPr>
              <a:spLocks/>
            </p:cNvSpPr>
            <p:nvPr/>
          </p:nvSpPr>
          <p:spPr>
            <a:xfrm>
              <a:off x="4794732" y="9162907"/>
              <a:ext cx="138426" cy="138427"/>
            </a:xfrm>
            <a:custGeom>
              <a:avLst/>
              <a:gdLst/>
              <a:ahLst/>
              <a:cxnLst>
                <a:cxn ang="0">
                  <a:pos x="wd2" y="hd2"/>
                </a:cxn>
                <a:cxn ang="5400000">
                  <a:pos x="wd2" y="hd2"/>
                </a:cxn>
                <a:cxn ang="10800000">
                  <a:pos x="wd2" y="hd2"/>
                </a:cxn>
                <a:cxn ang="16200000">
                  <a:pos x="wd2" y="hd2"/>
                </a:cxn>
              </a:cxnLst>
              <a:rect l="0" t="0" r="r" b="b"/>
              <a:pathLst>
                <a:path w="20275" h="20275" extrusionOk="0">
                  <a:moveTo>
                    <a:pt x="93" y="11506"/>
                  </a:moveTo>
                  <a:cubicBezTo>
                    <a:pt x="-659" y="5958"/>
                    <a:pt x="3222" y="848"/>
                    <a:pt x="8769" y="96"/>
                  </a:cubicBezTo>
                  <a:cubicBezTo>
                    <a:pt x="14317" y="-666"/>
                    <a:pt x="19417" y="3215"/>
                    <a:pt x="20179" y="8762"/>
                  </a:cubicBezTo>
                  <a:cubicBezTo>
                    <a:pt x="20941" y="14310"/>
                    <a:pt x="17050" y="19420"/>
                    <a:pt x="11502" y="20182"/>
                  </a:cubicBezTo>
                  <a:cubicBezTo>
                    <a:pt x="5955" y="20934"/>
                    <a:pt x="845" y="17053"/>
                    <a:pt x="93" y="11506"/>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03" name="Shape 343"/>
            <p:cNvSpPr>
              <a:spLocks/>
            </p:cNvSpPr>
            <p:nvPr/>
          </p:nvSpPr>
          <p:spPr>
            <a:xfrm>
              <a:off x="5506116" y="9519142"/>
              <a:ext cx="278324" cy="278326"/>
            </a:xfrm>
            <a:custGeom>
              <a:avLst/>
              <a:gdLst/>
              <a:ahLst/>
              <a:cxnLst>
                <a:cxn ang="0">
                  <a:pos x="wd2" y="hd2"/>
                </a:cxn>
                <a:cxn ang="5400000">
                  <a:pos x="wd2" y="hd2"/>
                </a:cxn>
                <a:cxn ang="10800000">
                  <a:pos x="wd2" y="hd2"/>
                </a:cxn>
                <a:cxn ang="16200000">
                  <a:pos x="wd2" y="hd2"/>
                </a:cxn>
              </a:cxnLst>
              <a:rect l="0" t="0" r="r" b="b"/>
              <a:pathLst>
                <a:path w="20275" h="20275" extrusionOk="0">
                  <a:moveTo>
                    <a:pt x="93" y="11502"/>
                  </a:moveTo>
                  <a:cubicBezTo>
                    <a:pt x="-659" y="5965"/>
                    <a:pt x="3222" y="855"/>
                    <a:pt x="8769" y="93"/>
                  </a:cubicBezTo>
                  <a:cubicBezTo>
                    <a:pt x="14317" y="-659"/>
                    <a:pt x="19427" y="3222"/>
                    <a:pt x="20179" y="8769"/>
                  </a:cubicBezTo>
                  <a:cubicBezTo>
                    <a:pt x="20941" y="14317"/>
                    <a:pt x="17050" y="19427"/>
                    <a:pt x="11502" y="20179"/>
                  </a:cubicBezTo>
                  <a:cubicBezTo>
                    <a:pt x="5945" y="20941"/>
                    <a:pt x="845" y="17060"/>
                    <a:pt x="93" y="11502"/>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04" name="Shape 344"/>
            <p:cNvSpPr>
              <a:spLocks/>
            </p:cNvSpPr>
            <p:nvPr/>
          </p:nvSpPr>
          <p:spPr>
            <a:xfrm>
              <a:off x="5647095" y="10583512"/>
              <a:ext cx="138356" cy="138426"/>
            </a:xfrm>
            <a:custGeom>
              <a:avLst/>
              <a:gdLst/>
              <a:ahLst/>
              <a:cxnLst>
                <a:cxn ang="0">
                  <a:pos x="wd2" y="hd2"/>
                </a:cxn>
                <a:cxn ang="5400000">
                  <a:pos x="wd2" y="hd2"/>
                </a:cxn>
                <a:cxn ang="10800000">
                  <a:pos x="wd2" y="hd2"/>
                </a:cxn>
                <a:cxn ang="16200000">
                  <a:pos x="wd2" y="hd2"/>
                </a:cxn>
              </a:cxnLst>
              <a:rect l="0" t="0" r="r" b="b"/>
              <a:pathLst>
                <a:path w="20274" h="20275" extrusionOk="0">
                  <a:moveTo>
                    <a:pt x="93" y="11513"/>
                  </a:moveTo>
                  <a:cubicBezTo>
                    <a:pt x="-659" y="5965"/>
                    <a:pt x="3214" y="845"/>
                    <a:pt x="8764" y="93"/>
                  </a:cubicBezTo>
                  <a:cubicBezTo>
                    <a:pt x="14314" y="-659"/>
                    <a:pt x="19426" y="3222"/>
                    <a:pt x="20179" y="8769"/>
                  </a:cubicBezTo>
                  <a:cubicBezTo>
                    <a:pt x="20941" y="14317"/>
                    <a:pt x="17048" y="19427"/>
                    <a:pt x="11498" y="20179"/>
                  </a:cubicBezTo>
                  <a:cubicBezTo>
                    <a:pt x="5948" y="20941"/>
                    <a:pt x="845" y="17050"/>
                    <a:pt x="93"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05" name="Shape 345"/>
            <p:cNvSpPr>
              <a:spLocks/>
            </p:cNvSpPr>
            <p:nvPr/>
          </p:nvSpPr>
          <p:spPr>
            <a:xfrm>
              <a:off x="2592792" y="7742301"/>
              <a:ext cx="138356" cy="138426"/>
            </a:xfrm>
            <a:custGeom>
              <a:avLst/>
              <a:gdLst/>
              <a:ahLst/>
              <a:cxnLst>
                <a:cxn ang="0">
                  <a:pos x="wd2" y="hd2"/>
                </a:cxn>
                <a:cxn ang="5400000">
                  <a:pos x="wd2" y="hd2"/>
                </a:cxn>
                <a:cxn ang="10800000">
                  <a:pos x="wd2" y="hd2"/>
                </a:cxn>
                <a:cxn ang="16200000">
                  <a:pos x="wd2" y="hd2"/>
                </a:cxn>
              </a:cxnLst>
              <a:rect l="0" t="0" r="r" b="b"/>
              <a:pathLst>
                <a:path w="20274" h="20275" extrusionOk="0">
                  <a:moveTo>
                    <a:pt x="93" y="11502"/>
                  </a:moveTo>
                  <a:cubicBezTo>
                    <a:pt x="-659" y="5955"/>
                    <a:pt x="3224" y="845"/>
                    <a:pt x="8764" y="93"/>
                  </a:cubicBezTo>
                  <a:cubicBezTo>
                    <a:pt x="14324" y="-659"/>
                    <a:pt x="19426" y="3222"/>
                    <a:pt x="20179" y="8769"/>
                  </a:cubicBezTo>
                  <a:cubicBezTo>
                    <a:pt x="20941" y="14317"/>
                    <a:pt x="17058" y="19427"/>
                    <a:pt x="11508" y="20179"/>
                  </a:cubicBezTo>
                  <a:cubicBezTo>
                    <a:pt x="5948" y="20941"/>
                    <a:pt x="845" y="17050"/>
                    <a:pt x="93" y="11502"/>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06" name="Shape 346"/>
            <p:cNvSpPr>
              <a:spLocks/>
            </p:cNvSpPr>
            <p:nvPr/>
          </p:nvSpPr>
          <p:spPr>
            <a:xfrm>
              <a:off x="3445155" y="7387150"/>
              <a:ext cx="138475" cy="138489"/>
            </a:xfrm>
            <a:custGeom>
              <a:avLst/>
              <a:gdLst/>
              <a:ahLst/>
              <a:cxnLst>
                <a:cxn ang="0">
                  <a:pos x="wd2" y="hd2"/>
                </a:cxn>
                <a:cxn ang="5400000">
                  <a:pos x="wd2" y="hd2"/>
                </a:cxn>
                <a:cxn ang="10800000">
                  <a:pos x="wd2" y="hd2"/>
                </a:cxn>
                <a:cxn ang="16200000">
                  <a:pos x="wd2" y="hd2"/>
                </a:cxn>
              </a:cxnLst>
              <a:rect l="0" t="0" r="r" b="b"/>
              <a:pathLst>
                <a:path w="20283" h="20275" extrusionOk="0">
                  <a:moveTo>
                    <a:pt x="93" y="11498"/>
                  </a:moveTo>
                  <a:cubicBezTo>
                    <a:pt x="-659" y="5963"/>
                    <a:pt x="3222" y="855"/>
                    <a:pt x="8769" y="93"/>
                  </a:cubicBezTo>
                  <a:cubicBezTo>
                    <a:pt x="14317" y="-658"/>
                    <a:pt x="19427" y="3221"/>
                    <a:pt x="20189" y="8766"/>
                  </a:cubicBezTo>
                  <a:cubicBezTo>
                    <a:pt x="20941" y="14321"/>
                    <a:pt x="17060" y="19429"/>
                    <a:pt x="11513" y="20180"/>
                  </a:cubicBezTo>
                  <a:cubicBezTo>
                    <a:pt x="5965" y="20942"/>
                    <a:pt x="855" y="17042"/>
                    <a:pt x="93" y="11498"/>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07" name="Shape 347"/>
            <p:cNvSpPr>
              <a:spLocks/>
            </p:cNvSpPr>
            <p:nvPr/>
          </p:nvSpPr>
          <p:spPr>
            <a:xfrm>
              <a:off x="3790561" y="6738073"/>
              <a:ext cx="299924" cy="300146"/>
            </a:xfrm>
            <a:custGeom>
              <a:avLst/>
              <a:gdLst/>
              <a:ahLst/>
              <a:cxnLst>
                <a:cxn ang="0">
                  <a:pos x="wd2" y="hd2"/>
                </a:cxn>
                <a:cxn ang="5400000">
                  <a:pos x="wd2" y="hd2"/>
                </a:cxn>
                <a:cxn ang="10800000">
                  <a:pos x="wd2" y="hd2"/>
                </a:cxn>
                <a:cxn ang="16200000">
                  <a:pos x="wd2" y="hd2"/>
                </a:cxn>
              </a:cxnLst>
              <a:rect l="0" t="0" r="r" b="b"/>
              <a:pathLst>
                <a:path w="20267" h="20282" extrusionOk="0">
                  <a:moveTo>
                    <a:pt x="96" y="11513"/>
                  </a:moveTo>
                  <a:cubicBezTo>
                    <a:pt x="-666" y="5965"/>
                    <a:pt x="3215" y="855"/>
                    <a:pt x="8762" y="93"/>
                  </a:cubicBezTo>
                  <a:cubicBezTo>
                    <a:pt x="14310" y="-659"/>
                    <a:pt x="19420" y="3222"/>
                    <a:pt x="20172" y="8769"/>
                  </a:cubicBezTo>
                  <a:cubicBezTo>
                    <a:pt x="20934" y="14317"/>
                    <a:pt x="17043" y="19427"/>
                    <a:pt x="11495" y="20189"/>
                  </a:cubicBezTo>
                  <a:cubicBezTo>
                    <a:pt x="5948" y="20941"/>
                    <a:pt x="848" y="17050"/>
                    <a:pt x="96"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08" name="Shape 348"/>
            <p:cNvSpPr>
              <a:spLocks/>
            </p:cNvSpPr>
            <p:nvPr/>
          </p:nvSpPr>
          <p:spPr>
            <a:xfrm>
              <a:off x="2308671" y="6676849"/>
              <a:ext cx="138447" cy="138425"/>
            </a:xfrm>
            <a:custGeom>
              <a:avLst/>
              <a:gdLst/>
              <a:ahLst/>
              <a:cxnLst>
                <a:cxn ang="0">
                  <a:pos x="wd2" y="hd2"/>
                </a:cxn>
                <a:cxn ang="5400000">
                  <a:pos x="wd2" y="hd2"/>
                </a:cxn>
                <a:cxn ang="10800000">
                  <a:pos x="wd2" y="hd2"/>
                </a:cxn>
                <a:cxn ang="16200000">
                  <a:pos x="wd2" y="hd2"/>
                </a:cxn>
              </a:cxnLst>
              <a:rect l="0" t="0" r="r" b="b"/>
              <a:pathLst>
                <a:path w="20282" h="20275" extrusionOk="0">
                  <a:moveTo>
                    <a:pt x="93" y="11513"/>
                  </a:moveTo>
                  <a:cubicBezTo>
                    <a:pt x="-659" y="5955"/>
                    <a:pt x="3223" y="845"/>
                    <a:pt x="8772" y="93"/>
                  </a:cubicBezTo>
                  <a:cubicBezTo>
                    <a:pt x="14320" y="-659"/>
                    <a:pt x="19432" y="3222"/>
                    <a:pt x="20189" y="8769"/>
                  </a:cubicBezTo>
                  <a:cubicBezTo>
                    <a:pt x="20941" y="14317"/>
                    <a:pt x="17059" y="19427"/>
                    <a:pt x="11505" y="20179"/>
                  </a:cubicBezTo>
                  <a:cubicBezTo>
                    <a:pt x="5962" y="20941"/>
                    <a:pt x="850" y="17050"/>
                    <a:pt x="93"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09" name="Shape 349"/>
            <p:cNvSpPr>
              <a:spLocks/>
            </p:cNvSpPr>
            <p:nvPr/>
          </p:nvSpPr>
          <p:spPr>
            <a:xfrm>
              <a:off x="1499544" y="6293903"/>
              <a:ext cx="336074" cy="336074"/>
            </a:xfrm>
            <a:custGeom>
              <a:avLst/>
              <a:gdLst/>
              <a:ahLst/>
              <a:cxnLst>
                <a:cxn ang="0">
                  <a:pos x="wd2" y="hd2"/>
                </a:cxn>
                <a:cxn ang="5400000">
                  <a:pos x="wd2" y="hd2"/>
                </a:cxn>
                <a:cxn ang="10800000">
                  <a:pos x="wd2" y="hd2"/>
                </a:cxn>
                <a:cxn ang="16200000">
                  <a:pos x="wd2" y="hd2"/>
                </a:cxn>
              </a:cxnLst>
              <a:rect l="0" t="0" r="r" b="b"/>
              <a:pathLst>
                <a:path w="20275" h="20275" extrusionOk="0">
                  <a:moveTo>
                    <a:pt x="95" y="11505"/>
                  </a:moveTo>
                  <a:cubicBezTo>
                    <a:pt x="-667" y="5957"/>
                    <a:pt x="3219" y="847"/>
                    <a:pt x="8766" y="95"/>
                  </a:cubicBezTo>
                  <a:cubicBezTo>
                    <a:pt x="14314" y="-667"/>
                    <a:pt x="19424" y="3224"/>
                    <a:pt x="20181" y="8772"/>
                  </a:cubicBezTo>
                  <a:cubicBezTo>
                    <a:pt x="20933" y="14319"/>
                    <a:pt x="17047" y="19419"/>
                    <a:pt x="11500" y="20181"/>
                  </a:cubicBezTo>
                  <a:cubicBezTo>
                    <a:pt x="5952" y="20933"/>
                    <a:pt x="847" y="17052"/>
                    <a:pt x="95" y="11505"/>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10" name="Shape 350"/>
            <p:cNvSpPr>
              <a:spLocks/>
            </p:cNvSpPr>
            <p:nvPr/>
          </p:nvSpPr>
          <p:spPr>
            <a:xfrm>
              <a:off x="888065" y="6463757"/>
              <a:ext cx="138454" cy="138426"/>
            </a:xfrm>
            <a:custGeom>
              <a:avLst/>
              <a:gdLst/>
              <a:ahLst/>
              <a:cxnLst>
                <a:cxn ang="0">
                  <a:pos x="wd2" y="hd2"/>
                </a:cxn>
                <a:cxn ang="5400000">
                  <a:pos x="wd2" y="hd2"/>
                </a:cxn>
                <a:cxn ang="10800000">
                  <a:pos x="wd2" y="hd2"/>
                </a:cxn>
                <a:cxn ang="16200000">
                  <a:pos x="wd2" y="hd2"/>
                </a:cxn>
              </a:cxnLst>
              <a:rect l="0" t="0" r="r" b="b"/>
              <a:pathLst>
                <a:path w="20279" h="20275" extrusionOk="0">
                  <a:moveTo>
                    <a:pt x="94" y="11505"/>
                  </a:moveTo>
                  <a:cubicBezTo>
                    <a:pt x="-663" y="5947"/>
                    <a:pt x="3218" y="847"/>
                    <a:pt x="8770" y="95"/>
                  </a:cubicBezTo>
                  <a:cubicBezTo>
                    <a:pt x="14313" y="-667"/>
                    <a:pt x="19428" y="3224"/>
                    <a:pt x="20185" y="8772"/>
                  </a:cubicBezTo>
                  <a:cubicBezTo>
                    <a:pt x="20937" y="14309"/>
                    <a:pt x="17051" y="19419"/>
                    <a:pt x="11504" y="20181"/>
                  </a:cubicBezTo>
                  <a:cubicBezTo>
                    <a:pt x="5956" y="20933"/>
                    <a:pt x="851" y="17052"/>
                    <a:pt x="94" y="11505"/>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11" name="Shape 351"/>
            <p:cNvSpPr>
              <a:spLocks/>
            </p:cNvSpPr>
            <p:nvPr/>
          </p:nvSpPr>
          <p:spPr>
            <a:xfrm>
              <a:off x="319824" y="6534787"/>
              <a:ext cx="138427" cy="138440"/>
            </a:xfrm>
            <a:custGeom>
              <a:avLst/>
              <a:gdLst/>
              <a:ahLst/>
              <a:cxnLst>
                <a:cxn ang="0">
                  <a:pos x="wd2" y="hd2"/>
                </a:cxn>
                <a:cxn ang="5400000">
                  <a:pos x="wd2" y="hd2"/>
                </a:cxn>
                <a:cxn ang="10800000">
                  <a:pos x="wd2" y="hd2"/>
                </a:cxn>
                <a:cxn ang="16200000">
                  <a:pos x="wd2" y="hd2"/>
                </a:cxn>
              </a:cxnLst>
              <a:rect l="0" t="0" r="r" b="b"/>
              <a:pathLst>
                <a:path w="20275" h="20267" extrusionOk="0">
                  <a:moveTo>
                    <a:pt x="94" y="11510"/>
                  </a:moveTo>
                  <a:cubicBezTo>
                    <a:pt x="-663" y="5955"/>
                    <a:pt x="3223" y="847"/>
                    <a:pt x="8770" y="96"/>
                  </a:cubicBezTo>
                  <a:cubicBezTo>
                    <a:pt x="14318" y="-666"/>
                    <a:pt x="19423" y="3223"/>
                    <a:pt x="20180" y="8768"/>
                  </a:cubicBezTo>
                  <a:cubicBezTo>
                    <a:pt x="20937" y="14313"/>
                    <a:pt x="17056" y="19421"/>
                    <a:pt x="11509" y="20172"/>
                  </a:cubicBezTo>
                  <a:cubicBezTo>
                    <a:pt x="5961" y="20934"/>
                    <a:pt x="846" y="17045"/>
                    <a:pt x="94" y="1151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12" name="Shape 352"/>
            <p:cNvSpPr>
              <a:spLocks/>
            </p:cNvSpPr>
            <p:nvPr/>
          </p:nvSpPr>
          <p:spPr>
            <a:xfrm>
              <a:off x="248793" y="7316121"/>
              <a:ext cx="138426" cy="138426"/>
            </a:xfrm>
            <a:custGeom>
              <a:avLst/>
              <a:gdLst/>
              <a:ahLst/>
              <a:cxnLst>
                <a:cxn ang="0">
                  <a:pos x="wd2" y="hd2"/>
                </a:cxn>
                <a:cxn ang="5400000">
                  <a:pos x="wd2" y="hd2"/>
                </a:cxn>
                <a:cxn ang="10800000">
                  <a:pos x="wd2" y="hd2"/>
                </a:cxn>
                <a:cxn ang="16200000">
                  <a:pos x="wd2" y="hd2"/>
                </a:cxn>
              </a:cxnLst>
              <a:rect l="0" t="0" r="r" b="b"/>
              <a:pathLst>
                <a:path w="20275" h="20275" extrusionOk="0">
                  <a:moveTo>
                    <a:pt x="94" y="11505"/>
                  </a:moveTo>
                  <a:cubicBezTo>
                    <a:pt x="-663" y="5947"/>
                    <a:pt x="3223" y="847"/>
                    <a:pt x="8765" y="95"/>
                  </a:cubicBezTo>
                  <a:cubicBezTo>
                    <a:pt x="14313" y="-667"/>
                    <a:pt x="19428" y="3224"/>
                    <a:pt x="20180" y="8761"/>
                  </a:cubicBezTo>
                  <a:cubicBezTo>
                    <a:pt x="20937" y="14319"/>
                    <a:pt x="17051" y="19419"/>
                    <a:pt x="11504" y="20181"/>
                  </a:cubicBezTo>
                  <a:cubicBezTo>
                    <a:pt x="5956" y="20933"/>
                    <a:pt x="851" y="17052"/>
                    <a:pt x="94" y="11505"/>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13" name="Shape 353"/>
            <p:cNvSpPr>
              <a:spLocks/>
            </p:cNvSpPr>
            <p:nvPr/>
          </p:nvSpPr>
          <p:spPr>
            <a:xfrm>
              <a:off x="603944" y="8026423"/>
              <a:ext cx="138418" cy="138475"/>
            </a:xfrm>
            <a:custGeom>
              <a:avLst/>
              <a:gdLst/>
              <a:ahLst/>
              <a:cxnLst>
                <a:cxn ang="0">
                  <a:pos x="wd2" y="hd2"/>
                </a:cxn>
                <a:cxn ang="5400000">
                  <a:pos x="wd2" y="hd2"/>
                </a:cxn>
                <a:cxn ang="10800000">
                  <a:pos x="wd2" y="hd2"/>
                </a:cxn>
                <a:cxn ang="16200000">
                  <a:pos x="wd2" y="hd2"/>
                </a:cxn>
              </a:cxnLst>
              <a:rect l="0" t="0" r="r" b="b"/>
              <a:pathLst>
                <a:path w="20278" h="20283" extrusionOk="0">
                  <a:moveTo>
                    <a:pt x="94" y="11513"/>
                  </a:moveTo>
                  <a:cubicBezTo>
                    <a:pt x="-663" y="5965"/>
                    <a:pt x="3224" y="845"/>
                    <a:pt x="8773" y="93"/>
                  </a:cubicBezTo>
                  <a:cubicBezTo>
                    <a:pt x="14321" y="-659"/>
                    <a:pt x="19428" y="3222"/>
                    <a:pt x="20185" y="8769"/>
                  </a:cubicBezTo>
                  <a:cubicBezTo>
                    <a:pt x="20937" y="14327"/>
                    <a:pt x="17055" y="19427"/>
                    <a:pt x="11506" y="20189"/>
                  </a:cubicBezTo>
                  <a:cubicBezTo>
                    <a:pt x="5958" y="20941"/>
                    <a:pt x="846" y="17060"/>
                    <a:pt x="94"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14" name="Shape 354"/>
            <p:cNvSpPr>
              <a:spLocks/>
            </p:cNvSpPr>
            <p:nvPr/>
          </p:nvSpPr>
          <p:spPr>
            <a:xfrm>
              <a:off x="-1" y="9127208"/>
              <a:ext cx="351893" cy="351890"/>
            </a:xfrm>
            <a:custGeom>
              <a:avLst/>
              <a:gdLst/>
              <a:ahLst/>
              <a:cxnLst>
                <a:cxn ang="0">
                  <a:pos x="wd2" y="hd2"/>
                </a:cxn>
                <a:cxn ang="5400000">
                  <a:pos x="wd2" y="hd2"/>
                </a:cxn>
                <a:cxn ang="10800000">
                  <a:pos x="wd2" y="hd2"/>
                </a:cxn>
                <a:cxn ang="16200000">
                  <a:pos x="wd2" y="hd2"/>
                </a:cxn>
              </a:cxnLst>
              <a:rect l="0" t="0" r="r" b="b"/>
              <a:pathLst>
                <a:path w="20275" h="20275" extrusionOk="0">
                  <a:moveTo>
                    <a:pt x="94" y="11505"/>
                  </a:moveTo>
                  <a:cubicBezTo>
                    <a:pt x="-663" y="5957"/>
                    <a:pt x="3218" y="847"/>
                    <a:pt x="8765" y="95"/>
                  </a:cubicBezTo>
                  <a:cubicBezTo>
                    <a:pt x="14318" y="-667"/>
                    <a:pt x="19423" y="3224"/>
                    <a:pt x="20180" y="8761"/>
                  </a:cubicBezTo>
                  <a:cubicBezTo>
                    <a:pt x="20937" y="14309"/>
                    <a:pt x="17051" y="19419"/>
                    <a:pt x="11504" y="20181"/>
                  </a:cubicBezTo>
                  <a:cubicBezTo>
                    <a:pt x="5956" y="20933"/>
                    <a:pt x="846" y="17052"/>
                    <a:pt x="94" y="11505"/>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15" name="Shape 355"/>
            <p:cNvSpPr>
              <a:spLocks/>
            </p:cNvSpPr>
            <p:nvPr/>
          </p:nvSpPr>
          <p:spPr>
            <a:xfrm>
              <a:off x="817035" y="8878786"/>
              <a:ext cx="138453" cy="138426"/>
            </a:xfrm>
            <a:custGeom>
              <a:avLst/>
              <a:gdLst/>
              <a:ahLst/>
              <a:cxnLst>
                <a:cxn ang="0">
                  <a:pos x="wd2" y="hd2"/>
                </a:cxn>
                <a:cxn ang="5400000">
                  <a:pos x="wd2" y="hd2"/>
                </a:cxn>
                <a:cxn ang="10800000">
                  <a:pos x="wd2" y="hd2"/>
                </a:cxn>
                <a:cxn ang="16200000">
                  <a:pos x="wd2" y="hd2"/>
                </a:cxn>
              </a:cxnLst>
              <a:rect l="0" t="0" r="r" b="b"/>
              <a:pathLst>
                <a:path w="20279" h="20275" extrusionOk="0">
                  <a:moveTo>
                    <a:pt x="93" y="11495"/>
                  </a:moveTo>
                  <a:cubicBezTo>
                    <a:pt x="-659" y="5948"/>
                    <a:pt x="3222" y="848"/>
                    <a:pt x="8769" y="96"/>
                  </a:cubicBezTo>
                  <a:cubicBezTo>
                    <a:pt x="14317" y="-666"/>
                    <a:pt x="19427" y="3215"/>
                    <a:pt x="20184" y="8773"/>
                  </a:cubicBezTo>
                  <a:cubicBezTo>
                    <a:pt x="20941" y="14310"/>
                    <a:pt x="17050" y="19430"/>
                    <a:pt x="11502" y="20182"/>
                  </a:cubicBezTo>
                  <a:cubicBezTo>
                    <a:pt x="5960" y="20934"/>
                    <a:pt x="850" y="17043"/>
                    <a:pt x="93" y="11495"/>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16" name="Shape 356"/>
            <p:cNvSpPr>
              <a:spLocks/>
            </p:cNvSpPr>
            <p:nvPr/>
          </p:nvSpPr>
          <p:spPr>
            <a:xfrm>
              <a:off x="1882488" y="8523637"/>
              <a:ext cx="138419" cy="138488"/>
            </a:xfrm>
            <a:custGeom>
              <a:avLst/>
              <a:gdLst/>
              <a:ahLst/>
              <a:cxnLst>
                <a:cxn ang="0">
                  <a:pos x="wd2" y="hd2"/>
                </a:cxn>
                <a:cxn ang="5400000">
                  <a:pos x="wd2" y="hd2"/>
                </a:cxn>
                <a:cxn ang="10800000">
                  <a:pos x="wd2" y="hd2"/>
                </a:cxn>
                <a:cxn ang="16200000">
                  <a:pos x="wd2" y="hd2"/>
                </a:cxn>
              </a:cxnLst>
              <a:rect l="0" t="0" r="r" b="b"/>
              <a:pathLst>
                <a:path w="20278" h="20275" extrusionOk="0">
                  <a:moveTo>
                    <a:pt x="94" y="11500"/>
                  </a:moveTo>
                  <a:cubicBezTo>
                    <a:pt x="-663" y="5955"/>
                    <a:pt x="3219" y="847"/>
                    <a:pt x="8768" y="96"/>
                  </a:cubicBezTo>
                  <a:cubicBezTo>
                    <a:pt x="14316" y="-666"/>
                    <a:pt x="19428" y="3223"/>
                    <a:pt x="20185" y="8768"/>
                  </a:cubicBezTo>
                  <a:cubicBezTo>
                    <a:pt x="20937" y="14313"/>
                    <a:pt x="17055" y="19421"/>
                    <a:pt x="11506" y="20183"/>
                  </a:cubicBezTo>
                  <a:cubicBezTo>
                    <a:pt x="5958" y="20934"/>
                    <a:pt x="846" y="17045"/>
                    <a:pt x="94" y="115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17" name="Shape 357"/>
            <p:cNvSpPr>
              <a:spLocks/>
            </p:cNvSpPr>
            <p:nvPr/>
          </p:nvSpPr>
          <p:spPr>
            <a:xfrm>
              <a:off x="2166611" y="8168484"/>
              <a:ext cx="138427" cy="138475"/>
            </a:xfrm>
            <a:custGeom>
              <a:avLst/>
              <a:gdLst/>
              <a:ahLst/>
              <a:cxnLst>
                <a:cxn ang="0">
                  <a:pos x="wd2" y="hd2"/>
                </a:cxn>
                <a:cxn ang="5400000">
                  <a:pos x="wd2" y="hd2"/>
                </a:cxn>
                <a:cxn ang="10800000">
                  <a:pos x="wd2" y="hd2"/>
                </a:cxn>
                <a:cxn ang="16200000">
                  <a:pos x="wd2" y="hd2"/>
                </a:cxn>
              </a:cxnLst>
              <a:rect l="0" t="0" r="r" b="b"/>
              <a:pathLst>
                <a:path w="20275" h="20283" extrusionOk="0">
                  <a:moveTo>
                    <a:pt x="94" y="11513"/>
                  </a:moveTo>
                  <a:cubicBezTo>
                    <a:pt x="-663" y="5965"/>
                    <a:pt x="3218" y="845"/>
                    <a:pt x="8765" y="93"/>
                  </a:cubicBezTo>
                  <a:cubicBezTo>
                    <a:pt x="14313" y="-659"/>
                    <a:pt x="19423" y="3222"/>
                    <a:pt x="20180" y="8769"/>
                  </a:cubicBezTo>
                  <a:cubicBezTo>
                    <a:pt x="20937" y="14317"/>
                    <a:pt x="17051" y="19427"/>
                    <a:pt x="11504" y="20189"/>
                  </a:cubicBezTo>
                  <a:cubicBezTo>
                    <a:pt x="5956" y="20941"/>
                    <a:pt x="851" y="17060"/>
                    <a:pt x="94"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18" name="Shape 358"/>
            <p:cNvSpPr>
              <a:spLocks/>
            </p:cNvSpPr>
            <p:nvPr/>
          </p:nvSpPr>
          <p:spPr>
            <a:xfrm>
              <a:off x="35701" y="4972122"/>
              <a:ext cx="138426" cy="138411"/>
            </a:xfrm>
            <a:prstGeom prst="ellipse">
              <a:avLst/>
            </a:pr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19" name="Shape 359"/>
            <p:cNvSpPr>
              <a:spLocks/>
            </p:cNvSpPr>
            <p:nvPr/>
          </p:nvSpPr>
          <p:spPr>
            <a:xfrm>
              <a:off x="532914" y="3267394"/>
              <a:ext cx="138433" cy="138426"/>
            </a:xfrm>
            <a:custGeom>
              <a:avLst/>
              <a:gdLst/>
              <a:ahLst/>
              <a:cxnLst>
                <a:cxn ang="0">
                  <a:pos x="wd2" y="hd2"/>
                </a:cxn>
                <a:cxn ang="5400000">
                  <a:pos x="wd2" y="hd2"/>
                </a:cxn>
                <a:cxn ang="10800000">
                  <a:pos x="wd2" y="hd2"/>
                </a:cxn>
                <a:cxn ang="16200000">
                  <a:pos x="wd2" y="hd2"/>
                </a:cxn>
              </a:cxnLst>
              <a:rect l="0" t="0" r="r" b="b"/>
              <a:pathLst>
                <a:path w="20271" h="20275" extrusionOk="0">
                  <a:moveTo>
                    <a:pt x="94" y="11513"/>
                  </a:moveTo>
                  <a:cubicBezTo>
                    <a:pt x="-663" y="5955"/>
                    <a:pt x="3222" y="855"/>
                    <a:pt x="8768" y="93"/>
                  </a:cubicBezTo>
                  <a:cubicBezTo>
                    <a:pt x="14314" y="-659"/>
                    <a:pt x="19424" y="3222"/>
                    <a:pt x="20175" y="8769"/>
                  </a:cubicBezTo>
                  <a:cubicBezTo>
                    <a:pt x="20937" y="14317"/>
                    <a:pt x="17047" y="19427"/>
                    <a:pt x="11501" y="20179"/>
                  </a:cubicBezTo>
                  <a:cubicBezTo>
                    <a:pt x="5955" y="20941"/>
                    <a:pt x="850" y="17050"/>
                    <a:pt x="94"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20" name="Shape 360"/>
            <p:cNvSpPr>
              <a:spLocks/>
            </p:cNvSpPr>
            <p:nvPr/>
          </p:nvSpPr>
          <p:spPr>
            <a:xfrm>
              <a:off x="817035" y="3409454"/>
              <a:ext cx="138418" cy="138426"/>
            </a:xfrm>
            <a:custGeom>
              <a:avLst/>
              <a:gdLst/>
              <a:ahLst/>
              <a:cxnLst>
                <a:cxn ang="0">
                  <a:pos x="wd2" y="hd2"/>
                </a:cxn>
                <a:cxn ang="5400000">
                  <a:pos x="wd2" y="hd2"/>
                </a:cxn>
                <a:cxn ang="10800000">
                  <a:pos x="wd2" y="hd2"/>
                </a:cxn>
                <a:cxn ang="16200000">
                  <a:pos x="wd2" y="hd2"/>
                </a:cxn>
              </a:cxnLst>
              <a:rect l="0" t="0" r="r" b="b"/>
              <a:pathLst>
                <a:path w="20278" h="20275" extrusionOk="0">
                  <a:moveTo>
                    <a:pt x="93" y="11505"/>
                  </a:moveTo>
                  <a:cubicBezTo>
                    <a:pt x="-659" y="5957"/>
                    <a:pt x="3223" y="847"/>
                    <a:pt x="8767" y="95"/>
                  </a:cubicBezTo>
                  <a:cubicBezTo>
                    <a:pt x="14315" y="-667"/>
                    <a:pt x="19432" y="3224"/>
                    <a:pt x="20184" y="8761"/>
                  </a:cubicBezTo>
                  <a:cubicBezTo>
                    <a:pt x="20941" y="14319"/>
                    <a:pt x="17054" y="19419"/>
                    <a:pt x="11505" y="20181"/>
                  </a:cubicBezTo>
                  <a:cubicBezTo>
                    <a:pt x="5957" y="20933"/>
                    <a:pt x="850" y="17052"/>
                    <a:pt x="93" y="11505"/>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21" name="Shape 361"/>
            <p:cNvSpPr>
              <a:spLocks/>
            </p:cNvSpPr>
            <p:nvPr/>
          </p:nvSpPr>
          <p:spPr>
            <a:xfrm>
              <a:off x="1882488" y="3977696"/>
              <a:ext cx="138453" cy="138427"/>
            </a:xfrm>
            <a:custGeom>
              <a:avLst/>
              <a:gdLst/>
              <a:ahLst/>
              <a:cxnLst>
                <a:cxn ang="0">
                  <a:pos x="wd2" y="hd2"/>
                </a:cxn>
                <a:cxn ang="5400000">
                  <a:pos x="wd2" y="hd2"/>
                </a:cxn>
                <a:cxn ang="10800000">
                  <a:pos x="wd2" y="hd2"/>
                </a:cxn>
                <a:cxn ang="16200000">
                  <a:pos x="wd2" y="hd2"/>
                </a:cxn>
              </a:cxnLst>
              <a:rect l="0" t="0" r="r" b="b"/>
              <a:pathLst>
                <a:path w="20279" h="20275" extrusionOk="0">
                  <a:moveTo>
                    <a:pt x="94" y="11506"/>
                  </a:moveTo>
                  <a:cubicBezTo>
                    <a:pt x="-663" y="5958"/>
                    <a:pt x="3223" y="848"/>
                    <a:pt x="8770" y="96"/>
                  </a:cubicBezTo>
                  <a:cubicBezTo>
                    <a:pt x="14313" y="-666"/>
                    <a:pt x="19428" y="3215"/>
                    <a:pt x="20185" y="8773"/>
                  </a:cubicBezTo>
                  <a:cubicBezTo>
                    <a:pt x="20937" y="14310"/>
                    <a:pt x="17051" y="19420"/>
                    <a:pt x="11504" y="20182"/>
                  </a:cubicBezTo>
                  <a:cubicBezTo>
                    <a:pt x="5956" y="20934"/>
                    <a:pt x="851" y="17053"/>
                    <a:pt x="94" y="11506"/>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22" name="Shape 362"/>
            <p:cNvSpPr>
              <a:spLocks/>
            </p:cNvSpPr>
            <p:nvPr/>
          </p:nvSpPr>
          <p:spPr>
            <a:xfrm>
              <a:off x="3018975" y="4616968"/>
              <a:ext cx="138425" cy="138425"/>
            </a:xfrm>
            <a:custGeom>
              <a:avLst/>
              <a:gdLst/>
              <a:ahLst/>
              <a:cxnLst>
                <a:cxn ang="0">
                  <a:pos x="wd2" y="hd2"/>
                </a:cxn>
                <a:cxn ang="5400000">
                  <a:pos x="wd2" y="hd2"/>
                </a:cxn>
                <a:cxn ang="10800000">
                  <a:pos x="wd2" y="hd2"/>
                </a:cxn>
                <a:cxn ang="16200000">
                  <a:pos x="wd2" y="hd2"/>
                </a:cxn>
              </a:cxnLst>
              <a:rect l="0" t="0" r="r" b="b"/>
              <a:pathLst>
                <a:path w="20275" h="20274" extrusionOk="0">
                  <a:moveTo>
                    <a:pt x="93" y="11505"/>
                  </a:moveTo>
                  <a:cubicBezTo>
                    <a:pt x="-659" y="5957"/>
                    <a:pt x="3222" y="847"/>
                    <a:pt x="8769" y="95"/>
                  </a:cubicBezTo>
                  <a:cubicBezTo>
                    <a:pt x="14317" y="-667"/>
                    <a:pt x="19427" y="3224"/>
                    <a:pt x="20179" y="8772"/>
                  </a:cubicBezTo>
                  <a:cubicBezTo>
                    <a:pt x="20941" y="14309"/>
                    <a:pt x="17050" y="19419"/>
                    <a:pt x="11502" y="20181"/>
                  </a:cubicBezTo>
                  <a:cubicBezTo>
                    <a:pt x="5955" y="20933"/>
                    <a:pt x="845" y="17042"/>
                    <a:pt x="93" y="11505"/>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23" name="Shape 363"/>
            <p:cNvSpPr>
              <a:spLocks/>
            </p:cNvSpPr>
            <p:nvPr/>
          </p:nvSpPr>
          <p:spPr>
            <a:xfrm>
              <a:off x="2166611" y="5114181"/>
              <a:ext cx="138447" cy="138426"/>
            </a:xfrm>
            <a:custGeom>
              <a:avLst/>
              <a:gdLst/>
              <a:ahLst/>
              <a:cxnLst>
                <a:cxn ang="0">
                  <a:pos x="wd2" y="hd2"/>
                </a:cxn>
                <a:cxn ang="5400000">
                  <a:pos x="wd2" y="hd2"/>
                </a:cxn>
                <a:cxn ang="10800000">
                  <a:pos x="wd2" y="hd2"/>
                </a:cxn>
                <a:cxn ang="16200000">
                  <a:pos x="wd2" y="hd2"/>
                </a:cxn>
              </a:cxnLst>
              <a:rect l="0" t="0" r="r" b="b"/>
              <a:pathLst>
                <a:path w="20282" h="20275" extrusionOk="0">
                  <a:moveTo>
                    <a:pt x="93" y="11513"/>
                  </a:moveTo>
                  <a:cubicBezTo>
                    <a:pt x="-659" y="5955"/>
                    <a:pt x="3218" y="845"/>
                    <a:pt x="8772" y="93"/>
                  </a:cubicBezTo>
                  <a:cubicBezTo>
                    <a:pt x="14320" y="-659"/>
                    <a:pt x="19432" y="3222"/>
                    <a:pt x="20189" y="8769"/>
                  </a:cubicBezTo>
                  <a:cubicBezTo>
                    <a:pt x="20941" y="14317"/>
                    <a:pt x="17054" y="19427"/>
                    <a:pt x="11505" y="20179"/>
                  </a:cubicBezTo>
                  <a:cubicBezTo>
                    <a:pt x="5957" y="20941"/>
                    <a:pt x="850" y="17050"/>
                    <a:pt x="93"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24" name="Shape 364"/>
            <p:cNvSpPr>
              <a:spLocks/>
            </p:cNvSpPr>
            <p:nvPr/>
          </p:nvSpPr>
          <p:spPr>
            <a:xfrm>
              <a:off x="4368551" y="5398302"/>
              <a:ext cx="138425" cy="138490"/>
            </a:xfrm>
            <a:custGeom>
              <a:avLst/>
              <a:gdLst/>
              <a:ahLst/>
              <a:cxnLst>
                <a:cxn ang="0">
                  <a:pos x="wd2" y="hd2"/>
                </a:cxn>
                <a:cxn ang="5400000">
                  <a:pos x="wd2" y="hd2"/>
                </a:cxn>
                <a:cxn ang="10800000">
                  <a:pos x="wd2" y="hd2"/>
                </a:cxn>
                <a:cxn ang="16200000">
                  <a:pos x="wd2" y="hd2"/>
                </a:cxn>
              </a:cxnLst>
              <a:rect l="0" t="0" r="r" b="b"/>
              <a:pathLst>
                <a:path w="20274" h="20275" extrusionOk="0">
                  <a:moveTo>
                    <a:pt x="95" y="11508"/>
                  </a:moveTo>
                  <a:cubicBezTo>
                    <a:pt x="-667" y="5963"/>
                    <a:pt x="3224" y="855"/>
                    <a:pt x="8772" y="93"/>
                  </a:cubicBezTo>
                  <a:cubicBezTo>
                    <a:pt x="14319" y="-658"/>
                    <a:pt x="19419" y="3221"/>
                    <a:pt x="20181" y="8776"/>
                  </a:cubicBezTo>
                  <a:cubicBezTo>
                    <a:pt x="20933" y="14321"/>
                    <a:pt x="17042" y="19429"/>
                    <a:pt x="11505" y="20180"/>
                  </a:cubicBezTo>
                  <a:cubicBezTo>
                    <a:pt x="5957" y="20942"/>
                    <a:pt x="847" y="17053"/>
                    <a:pt x="95" y="11508"/>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25" name="Shape 365"/>
            <p:cNvSpPr>
              <a:spLocks/>
            </p:cNvSpPr>
            <p:nvPr/>
          </p:nvSpPr>
          <p:spPr>
            <a:xfrm>
              <a:off x="4297521" y="4972122"/>
              <a:ext cx="138474" cy="138411"/>
            </a:xfrm>
            <a:custGeom>
              <a:avLst/>
              <a:gdLst/>
              <a:ahLst/>
              <a:cxnLst>
                <a:cxn ang="0">
                  <a:pos x="wd2" y="hd2"/>
                </a:cxn>
                <a:cxn ang="5400000">
                  <a:pos x="wd2" y="hd2"/>
                </a:cxn>
                <a:cxn ang="10800000">
                  <a:pos x="wd2" y="hd2"/>
                </a:cxn>
                <a:cxn ang="16200000">
                  <a:pos x="wd2" y="hd2"/>
                </a:cxn>
              </a:cxnLst>
              <a:rect l="0" t="0" r="r" b="b"/>
              <a:pathLst>
                <a:path w="20282" h="20282" extrusionOk="0">
                  <a:moveTo>
                    <a:pt x="93" y="11508"/>
                  </a:moveTo>
                  <a:cubicBezTo>
                    <a:pt x="-659" y="5958"/>
                    <a:pt x="3222" y="845"/>
                    <a:pt x="8769" y="93"/>
                  </a:cubicBezTo>
                  <a:cubicBezTo>
                    <a:pt x="14317" y="-659"/>
                    <a:pt x="19427" y="3224"/>
                    <a:pt x="20189" y="8774"/>
                  </a:cubicBezTo>
                  <a:cubicBezTo>
                    <a:pt x="20941" y="14324"/>
                    <a:pt x="17050" y="19437"/>
                    <a:pt x="11513" y="20189"/>
                  </a:cubicBezTo>
                  <a:cubicBezTo>
                    <a:pt x="5965" y="20941"/>
                    <a:pt x="845" y="17058"/>
                    <a:pt x="93" y="11508"/>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26" name="Shape 366"/>
            <p:cNvSpPr>
              <a:spLocks/>
            </p:cNvSpPr>
            <p:nvPr/>
          </p:nvSpPr>
          <p:spPr>
            <a:xfrm>
              <a:off x="4155459" y="4616968"/>
              <a:ext cx="138427" cy="138426"/>
            </a:xfrm>
            <a:custGeom>
              <a:avLst/>
              <a:gdLst/>
              <a:ahLst/>
              <a:cxnLst>
                <a:cxn ang="0">
                  <a:pos x="wd2" y="hd2"/>
                </a:cxn>
                <a:cxn ang="5400000">
                  <a:pos x="wd2" y="hd2"/>
                </a:cxn>
                <a:cxn ang="10800000">
                  <a:pos x="wd2" y="hd2"/>
                </a:cxn>
                <a:cxn ang="16200000">
                  <a:pos x="wd2" y="hd2"/>
                </a:cxn>
              </a:cxnLst>
              <a:rect l="0" t="0" r="r" b="b"/>
              <a:pathLst>
                <a:path w="20275" h="20275" extrusionOk="0">
                  <a:moveTo>
                    <a:pt x="96" y="11505"/>
                  </a:moveTo>
                  <a:cubicBezTo>
                    <a:pt x="-666" y="5957"/>
                    <a:pt x="3215" y="847"/>
                    <a:pt x="8762" y="95"/>
                  </a:cubicBezTo>
                  <a:cubicBezTo>
                    <a:pt x="14310" y="-667"/>
                    <a:pt x="19430" y="3224"/>
                    <a:pt x="20182" y="8761"/>
                  </a:cubicBezTo>
                  <a:cubicBezTo>
                    <a:pt x="20934" y="14309"/>
                    <a:pt x="17053" y="19429"/>
                    <a:pt x="11506" y="20181"/>
                  </a:cubicBezTo>
                  <a:cubicBezTo>
                    <a:pt x="5958" y="20933"/>
                    <a:pt x="848" y="17052"/>
                    <a:pt x="96" y="11505"/>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27" name="Shape 367"/>
            <p:cNvSpPr>
              <a:spLocks/>
            </p:cNvSpPr>
            <p:nvPr/>
          </p:nvSpPr>
          <p:spPr>
            <a:xfrm>
              <a:off x="3162140" y="3197494"/>
              <a:ext cx="278324" cy="278225"/>
            </a:xfrm>
            <a:custGeom>
              <a:avLst/>
              <a:gdLst/>
              <a:ahLst/>
              <a:cxnLst>
                <a:cxn ang="0">
                  <a:pos x="wd2" y="hd2"/>
                </a:cxn>
                <a:cxn ang="5400000">
                  <a:pos x="wd2" y="hd2"/>
                </a:cxn>
                <a:cxn ang="10800000">
                  <a:pos x="wd2" y="hd2"/>
                </a:cxn>
                <a:cxn ang="16200000">
                  <a:pos x="wd2" y="hd2"/>
                </a:cxn>
              </a:cxnLst>
              <a:rect l="0" t="0" r="r" b="b"/>
              <a:pathLst>
                <a:path w="20283" h="20275" extrusionOk="0">
                  <a:moveTo>
                    <a:pt x="93" y="11513"/>
                  </a:moveTo>
                  <a:cubicBezTo>
                    <a:pt x="-659" y="5955"/>
                    <a:pt x="3222" y="855"/>
                    <a:pt x="8769" y="93"/>
                  </a:cubicBezTo>
                  <a:cubicBezTo>
                    <a:pt x="14317" y="-659"/>
                    <a:pt x="19437" y="3222"/>
                    <a:pt x="20189" y="8769"/>
                  </a:cubicBezTo>
                  <a:cubicBezTo>
                    <a:pt x="20941" y="14317"/>
                    <a:pt x="17060" y="19427"/>
                    <a:pt x="11513" y="20179"/>
                  </a:cubicBezTo>
                  <a:cubicBezTo>
                    <a:pt x="5965" y="20941"/>
                    <a:pt x="855" y="17050"/>
                    <a:pt x="93"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28" name="Shape 368"/>
            <p:cNvSpPr>
              <a:spLocks/>
            </p:cNvSpPr>
            <p:nvPr/>
          </p:nvSpPr>
          <p:spPr>
            <a:xfrm>
              <a:off x="2379702" y="2912243"/>
              <a:ext cx="138426" cy="138426"/>
            </a:xfrm>
            <a:custGeom>
              <a:avLst/>
              <a:gdLst/>
              <a:ahLst/>
              <a:cxnLst>
                <a:cxn ang="0">
                  <a:pos x="wd2" y="hd2"/>
                </a:cxn>
                <a:cxn ang="5400000">
                  <a:pos x="wd2" y="hd2"/>
                </a:cxn>
                <a:cxn ang="10800000">
                  <a:pos x="wd2" y="hd2"/>
                </a:cxn>
                <a:cxn ang="16200000">
                  <a:pos x="wd2" y="hd2"/>
                </a:cxn>
              </a:cxnLst>
              <a:rect l="0" t="0" r="r" b="b"/>
              <a:pathLst>
                <a:path w="20275" h="20275" extrusionOk="0">
                  <a:moveTo>
                    <a:pt x="94" y="11513"/>
                  </a:moveTo>
                  <a:cubicBezTo>
                    <a:pt x="-663" y="5955"/>
                    <a:pt x="3223" y="855"/>
                    <a:pt x="8770" y="93"/>
                  </a:cubicBezTo>
                  <a:cubicBezTo>
                    <a:pt x="14313" y="-659"/>
                    <a:pt x="19423" y="3222"/>
                    <a:pt x="20180" y="8769"/>
                  </a:cubicBezTo>
                  <a:cubicBezTo>
                    <a:pt x="20937" y="14317"/>
                    <a:pt x="17051" y="19427"/>
                    <a:pt x="11504" y="20179"/>
                  </a:cubicBezTo>
                  <a:cubicBezTo>
                    <a:pt x="5956" y="20941"/>
                    <a:pt x="851" y="17050"/>
                    <a:pt x="94"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29" name="Shape 369"/>
            <p:cNvSpPr>
              <a:spLocks/>
            </p:cNvSpPr>
            <p:nvPr/>
          </p:nvSpPr>
          <p:spPr>
            <a:xfrm>
              <a:off x="3587215" y="1349576"/>
              <a:ext cx="138426" cy="138426"/>
            </a:xfrm>
            <a:custGeom>
              <a:avLst/>
              <a:gdLst/>
              <a:ahLst/>
              <a:cxnLst>
                <a:cxn ang="0">
                  <a:pos x="wd2" y="hd2"/>
                </a:cxn>
                <a:cxn ang="5400000">
                  <a:pos x="wd2" y="hd2"/>
                </a:cxn>
                <a:cxn ang="10800000">
                  <a:pos x="wd2" y="hd2"/>
                </a:cxn>
                <a:cxn ang="16200000">
                  <a:pos x="wd2" y="hd2"/>
                </a:cxn>
              </a:cxnLst>
              <a:rect l="0" t="0" r="r" b="b"/>
              <a:pathLst>
                <a:path w="20275" h="20275" extrusionOk="0">
                  <a:moveTo>
                    <a:pt x="93" y="11505"/>
                  </a:moveTo>
                  <a:cubicBezTo>
                    <a:pt x="-659" y="5957"/>
                    <a:pt x="3222" y="847"/>
                    <a:pt x="8769" y="95"/>
                  </a:cubicBezTo>
                  <a:cubicBezTo>
                    <a:pt x="14317" y="-667"/>
                    <a:pt x="19417" y="3224"/>
                    <a:pt x="20179" y="8772"/>
                  </a:cubicBezTo>
                  <a:cubicBezTo>
                    <a:pt x="20941" y="14309"/>
                    <a:pt x="17050" y="19419"/>
                    <a:pt x="11502" y="20181"/>
                  </a:cubicBezTo>
                  <a:cubicBezTo>
                    <a:pt x="5955" y="20933"/>
                    <a:pt x="845" y="17052"/>
                    <a:pt x="93" y="11505"/>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30" name="Shape 370"/>
            <p:cNvSpPr>
              <a:spLocks/>
            </p:cNvSpPr>
            <p:nvPr/>
          </p:nvSpPr>
          <p:spPr>
            <a:xfrm>
              <a:off x="4821057" y="1020748"/>
              <a:ext cx="369897" cy="369897"/>
            </a:xfrm>
            <a:custGeom>
              <a:avLst/>
              <a:gdLst/>
              <a:ahLst/>
              <a:cxnLst>
                <a:cxn ang="0">
                  <a:pos x="wd2" y="hd2"/>
                </a:cxn>
                <a:cxn ang="5400000">
                  <a:pos x="wd2" y="hd2"/>
                </a:cxn>
                <a:cxn ang="10800000">
                  <a:pos x="wd2" y="hd2"/>
                </a:cxn>
                <a:cxn ang="16200000">
                  <a:pos x="wd2" y="hd2"/>
                </a:cxn>
              </a:cxnLst>
              <a:rect l="0" t="0" r="r" b="b"/>
              <a:pathLst>
                <a:path w="20275" h="20275" extrusionOk="0">
                  <a:moveTo>
                    <a:pt x="93" y="11502"/>
                  </a:moveTo>
                  <a:cubicBezTo>
                    <a:pt x="-659" y="5955"/>
                    <a:pt x="3222" y="845"/>
                    <a:pt x="8769" y="93"/>
                  </a:cubicBezTo>
                  <a:cubicBezTo>
                    <a:pt x="14317" y="-659"/>
                    <a:pt x="19417" y="3222"/>
                    <a:pt x="20179" y="8769"/>
                  </a:cubicBezTo>
                  <a:cubicBezTo>
                    <a:pt x="20941" y="14317"/>
                    <a:pt x="17050" y="19427"/>
                    <a:pt x="11502" y="20179"/>
                  </a:cubicBezTo>
                  <a:cubicBezTo>
                    <a:pt x="5955" y="20941"/>
                    <a:pt x="845" y="17050"/>
                    <a:pt x="93" y="11502"/>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31" name="Shape 371"/>
            <p:cNvSpPr>
              <a:spLocks/>
            </p:cNvSpPr>
            <p:nvPr/>
          </p:nvSpPr>
          <p:spPr>
            <a:xfrm>
              <a:off x="5007823" y="0"/>
              <a:ext cx="138371" cy="138425"/>
            </a:xfrm>
            <a:custGeom>
              <a:avLst/>
              <a:gdLst/>
              <a:ahLst/>
              <a:cxnLst>
                <a:cxn ang="0">
                  <a:pos x="wd2" y="hd2"/>
                </a:cxn>
                <a:cxn ang="5400000">
                  <a:pos x="wd2" y="hd2"/>
                </a:cxn>
                <a:cxn ang="10800000">
                  <a:pos x="wd2" y="hd2"/>
                </a:cxn>
                <a:cxn ang="16200000">
                  <a:pos x="wd2" y="hd2"/>
                </a:cxn>
              </a:cxnLst>
              <a:rect l="0" t="0" r="r" b="b"/>
              <a:pathLst>
                <a:path w="20267" h="20275" extrusionOk="0">
                  <a:moveTo>
                    <a:pt x="98" y="11505"/>
                  </a:moveTo>
                  <a:cubicBezTo>
                    <a:pt x="-674" y="5957"/>
                    <a:pt x="3217" y="847"/>
                    <a:pt x="8765" y="95"/>
                  </a:cubicBezTo>
                  <a:cubicBezTo>
                    <a:pt x="14312" y="-667"/>
                    <a:pt x="19422" y="3224"/>
                    <a:pt x="20174" y="8772"/>
                  </a:cubicBezTo>
                  <a:cubicBezTo>
                    <a:pt x="20926" y="14319"/>
                    <a:pt x="17045" y="19419"/>
                    <a:pt x="11498" y="20181"/>
                  </a:cubicBezTo>
                  <a:cubicBezTo>
                    <a:pt x="5950" y="20933"/>
                    <a:pt x="850" y="17052"/>
                    <a:pt x="98" y="11505"/>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32" name="Shape 372"/>
            <p:cNvSpPr>
              <a:spLocks/>
            </p:cNvSpPr>
            <p:nvPr/>
          </p:nvSpPr>
          <p:spPr>
            <a:xfrm>
              <a:off x="3729276" y="639272"/>
              <a:ext cx="138474" cy="138426"/>
            </a:xfrm>
            <a:custGeom>
              <a:avLst/>
              <a:gdLst/>
              <a:ahLst/>
              <a:cxnLst>
                <a:cxn ang="0">
                  <a:pos x="wd2" y="hd2"/>
                </a:cxn>
                <a:cxn ang="5400000">
                  <a:pos x="wd2" y="hd2"/>
                </a:cxn>
                <a:cxn ang="10800000">
                  <a:pos x="wd2" y="hd2"/>
                </a:cxn>
                <a:cxn ang="16200000">
                  <a:pos x="wd2" y="hd2"/>
                </a:cxn>
              </a:cxnLst>
              <a:rect l="0" t="0" r="r" b="b"/>
              <a:pathLst>
                <a:path w="20282" h="20275" extrusionOk="0">
                  <a:moveTo>
                    <a:pt x="93" y="11505"/>
                  </a:moveTo>
                  <a:cubicBezTo>
                    <a:pt x="-659" y="5957"/>
                    <a:pt x="3222" y="847"/>
                    <a:pt x="8769" y="95"/>
                  </a:cubicBezTo>
                  <a:cubicBezTo>
                    <a:pt x="14317" y="-667"/>
                    <a:pt x="19427" y="3224"/>
                    <a:pt x="20189" y="8761"/>
                  </a:cubicBezTo>
                  <a:cubicBezTo>
                    <a:pt x="20941" y="14309"/>
                    <a:pt x="17050" y="19429"/>
                    <a:pt x="11502" y="20181"/>
                  </a:cubicBezTo>
                  <a:cubicBezTo>
                    <a:pt x="5955" y="20933"/>
                    <a:pt x="845" y="17052"/>
                    <a:pt x="93" y="11505"/>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33" name="Shape 373"/>
            <p:cNvSpPr>
              <a:spLocks/>
            </p:cNvSpPr>
            <p:nvPr/>
          </p:nvSpPr>
          <p:spPr>
            <a:xfrm>
              <a:off x="2663824" y="710301"/>
              <a:ext cx="138475" cy="138476"/>
            </a:xfrm>
            <a:custGeom>
              <a:avLst/>
              <a:gdLst/>
              <a:ahLst/>
              <a:cxnLst>
                <a:cxn ang="0">
                  <a:pos x="wd2" y="hd2"/>
                </a:cxn>
                <a:cxn ang="5400000">
                  <a:pos x="wd2" y="hd2"/>
                </a:cxn>
                <a:cxn ang="10800000">
                  <a:pos x="wd2" y="hd2"/>
                </a:cxn>
                <a:cxn ang="16200000">
                  <a:pos x="wd2" y="hd2"/>
                </a:cxn>
              </a:cxnLst>
              <a:rect l="0" t="0" r="r" b="b"/>
              <a:pathLst>
                <a:path w="20283" h="20283" extrusionOk="0">
                  <a:moveTo>
                    <a:pt x="93" y="11513"/>
                  </a:moveTo>
                  <a:cubicBezTo>
                    <a:pt x="-659" y="5955"/>
                    <a:pt x="3222" y="845"/>
                    <a:pt x="8769" y="93"/>
                  </a:cubicBezTo>
                  <a:cubicBezTo>
                    <a:pt x="14317" y="-659"/>
                    <a:pt x="19427" y="3222"/>
                    <a:pt x="20189" y="8769"/>
                  </a:cubicBezTo>
                  <a:cubicBezTo>
                    <a:pt x="20941" y="14317"/>
                    <a:pt x="17060" y="19427"/>
                    <a:pt x="11513" y="20189"/>
                  </a:cubicBezTo>
                  <a:cubicBezTo>
                    <a:pt x="5965" y="20941"/>
                    <a:pt x="855" y="17060"/>
                    <a:pt x="93"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34" name="Shape 374"/>
            <p:cNvSpPr>
              <a:spLocks/>
            </p:cNvSpPr>
            <p:nvPr/>
          </p:nvSpPr>
          <p:spPr>
            <a:xfrm>
              <a:off x="4581640" y="2059878"/>
              <a:ext cx="138427" cy="138440"/>
            </a:xfrm>
            <a:custGeom>
              <a:avLst/>
              <a:gdLst/>
              <a:ahLst/>
              <a:cxnLst>
                <a:cxn ang="0">
                  <a:pos x="wd2" y="hd2"/>
                </a:cxn>
                <a:cxn ang="5400000">
                  <a:pos x="wd2" y="hd2"/>
                </a:cxn>
                <a:cxn ang="10800000">
                  <a:pos x="wd2" y="hd2"/>
                </a:cxn>
                <a:cxn ang="16200000">
                  <a:pos x="wd2" y="hd2"/>
                </a:cxn>
              </a:cxnLst>
              <a:rect l="0" t="0" r="r" b="b"/>
              <a:pathLst>
                <a:path w="20275" h="20267" extrusionOk="0">
                  <a:moveTo>
                    <a:pt x="96" y="11500"/>
                  </a:moveTo>
                  <a:cubicBezTo>
                    <a:pt x="-666" y="5955"/>
                    <a:pt x="3215" y="847"/>
                    <a:pt x="8773" y="96"/>
                  </a:cubicBezTo>
                  <a:cubicBezTo>
                    <a:pt x="14310" y="-666"/>
                    <a:pt x="19430" y="3223"/>
                    <a:pt x="20182" y="8768"/>
                  </a:cubicBezTo>
                  <a:cubicBezTo>
                    <a:pt x="20934" y="14313"/>
                    <a:pt x="17053" y="19421"/>
                    <a:pt x="11506" y="20172"/>
                  </a:cubicBezTo>
                  <a:cubicBezTo>
                    <a:pt x="5958" y="20934"/>
                    <a:pt x="858" y="17045"/>
                    <a:pt x="96" y="115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35" name="Shape 375"/>
            <p:cNvSpPr>
              <a:spLocks/>
            </p:cNvSpPr>
            <p:nvPr/>
          </p:nvSpPr>
          <p:spPr>
            <a:xfrm>
              <a:off x="5434003" y="3125333"/>
              <a:ext cx="138426" cy="138426"/>
            </a:xfrm>
            <a:custGeom>
              <a:avLst/>
              <a:gdLst/>
              <a:ahLst/>
              <a:cxnLst>
                <a:cxn ang="0">
                  <a:pos x="wd2" y="hd2"/>
                </a:cxn>
                <a:cxn ang="5400000">
                  <a:pos x="wd2" y="hd2"/>
                </a:cxn>
                <a:cxn ang="10800000">
                  <a:pos x="wd2" y="hd2"/>
                </a:cxn>
                <a:cxn ang="16200000">
                  <a:pos x="wd2" y="hd2"/>
                </a:cxn>
              </a:cxnLst>
              <a:rect l="0" t="0" r="r" b="b"/>
              <a:pathLst>
                <a:path w="20275" h="20275" extrusionOk="0">
                  <a:moveTo>
                    <a:pt x="95" y="11513"/>
                  </a:moveTo>
                  <a:cubicBezTo>
                    <a:pt x="-667" y="5955"/>
                    <a:pt x="3224" y="845"/>
                    <a:pt x="8761" y="93"/>
                  </a:cubicBezTo>
                  <a:cubicBezTo>
                    <a:pt x="14319" y="-659"/>
                    <a:pt x="19429" y="3222"/>
                    <a:pt x="20181" y="8769"/>
                  </a:cubicBezTo>
                  <a:cubicBezTo>
                    <a:pt x="20933" y="14317"/>
                    <a:pt x="17052" y="19427"/>
                    <a:pt x="11505" y="20179"/>
                  </a:cubicBezTo>
                  <a:cubicBezTo>
                    <a:pt x="5957" y="20941"/>
                    <a:pt x="857" y="17050"/>
                    <a:pt x="95"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36" name="Shape 376"/>
            <p:cNvSpPr>
              <a:spLocks/>
            </p:cNvSpPr>
            <p:nvPr/>
          </p:nvSpPr>
          <p:spPr>
            <a:xfrm>
              <a:off x="5718127" y="3196362"/>
              <a:ext cx="138475" cy="138425"/>
            </a:xfrm>
            <a:custGeom>
              <a:avLst/>
              <a:gdLst/>
              <a:ahLst/>
              <a:cxnLst>
                <a:cxn ang="0">
                  <a:pos x="wd2" y="hd2"/>
                </a:cxn>
                <a:cxn ang="5400000">
                  <a:pos x="wd2" y="hd2"/>
                </a:cxn>
                <a:cxn ang="10800000">
                  <a:pos x="wd2" y="hd2"/>
                </a:cxn>
                <a:cxn ang="16200000">
                  <a:pos x="wd2" y="hd2"/>
                </a:cxn>
              </a:cxnLst>
              <a:rect l="0" t="0" r="r" b="b"/>
              <a:pathLst>
                <a:path w="20283" h="20274" extrusionOk="0">
                  <a:moveTo>
                    <a:pt x="93" y="11513"/>
                  </a:moveTo>
                  <a:cubicBezTo>
                    <a:pt x="-659" y="5965"/>
                    <a:pt x="3222" y="845"/>
                    <a:pt x="8769" y="93"/>
                  </a:cubicBezTo>
                  <a:cubicBezTo>
                    <a:pt x="14317" y="-659"/>
                    <a:pt x="19427" y="3222"/>
                    <a:pt x="20189" y="8769"/>
                  </a:cubicBezTo>
                  <a:cubicBezTo>
                    <a:pt x="20941" y="14317"/>
                    <a:pt x="17060" y="19427"/>
                    <a:pt x="11513" y="20179"/>
                  </a:cubicBezTo>
                  <a:cubicBezTo>
                    <a:pt x="5965" y="20941"/>
                    <a:pt x="845" y="17040"/>
                    <a:pt x="93"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37" name="Shape 377"/>
            <p:cNvSpPr>
              <a:spLocks/>
            </p:cNvSpPr>
            <p:nvPr/>
          </p:nvSpPr>
          <p:spPr>
            <a:xfrm>
              <a:off x="5505035" y="1633697"/>
              <a:ext cx="138475" cy="138411"/>
            </a:xfrm>
            <a:custGeom>
              <a:avLst/>
              <a:gdLst/>
              <a:ahLst/>
              <a:cxnLst>
                <a:cxn ang="0">
                  <a:pos x="wd2" y="hd2"/>
                </a:cxn>
                <a:cxn ang="5400000">
                  <a:pos x="wd2" y="hd2"/>
                </a:cxn>
                <a:cxn ang="10800000">
                  <a:pos x="wd2" y="hd2"/>
                </a:cxn>
                <a:cxn ang="16200000">
                  <a:pos x="wd2" y="hd2"/>
                </a:cxn>
              </a:cxnLst>
              <a:rect l="0" t="0" r="r" b="b"/>
              <a:pathLst>
                <a:path w="20283" h="20282" extrusionOk="0">
                  <a:moveTo>
                    <a:pt x="93" y="11508"/>
                  </a:moveTo>
                  <a:cubicBezTo>
                    <a:pt x="-659" y="5958"/>
                    <a:pt x="3222" y="845"/>
                    <a:pt x="8769" y="93"/>
                  </a:cubicBezTo>
                  <a:cubicBezTo>
                    <a:pt x="14317" y="-659"/>
                    <a:pt x="19437" y="3224"/>
                    <a:pt x="20189" y="8774"/>
                  </a:cubicBezTo>
                  <a:cubicBezTo>
                    <a:pt x="20941" y="14314"/>
                    <a:pt x="17060" y="19437"/>
                    <a:pt x="11513" y="20189"/>
                  </a:cubicBezTo>
                  <a:cubicBezTo>
                    <a:pt x="5965" y="20941"/>
                    <a:pt x="855" y="17058"/>
                    <a:pt x="93" y="11508"/>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38" name="Shape 378"/>
            <p:cNvSpPr>
              <a:spLocks/>
            </p:cNvSpPr>
            <p:nvPr/>
          </p:nvSpPr>
          <p:spPr>
            <a:xfrm>
              <a:off x="5505035" y="7458180"/>
              <a:ext cx="138426" cy="138369"/>
            </a:xfrm>
            <a:custGeom>
              <a:avLst/>
              <a:gdLst/>
              <a:ahLst/>
              <a:cxnLst>
                <a:cxn ang="0">
                  <a:pos x="wd2" y="hd2"/>
                </a:cxn>
                <a:cxn ang="5400000">
                  <a:pos x="wd2" y="hd2"/>
                </a:cxn>
                <a:cxn ang="10800000">
                  <a:pos x="wd2" y="hd2"/>
                </a:cxn>
                <a:cxn ang="16200000">
                  <a:pos x="wd2" y="hd2"/>
                </a:cxn>
              </a:cxnLst>
              <a:rect l="0" t="0" r="r" b="b"/>
              <a:pathLst>
                <a:path w="20275" h="20267" extrusionOk="0">
                  <a:moveTo>
                    <a:pt x="93" y="11505"/>
                  </a:moveTo>
                  <a:cubicBezTo>
                    <a:pt x="-659" y="5957"/>
                    <a:pt x="3222" y="847"/>
                    <a:pt x="8769" y="95"/>
                  </a:cubicBezTo>
                  <a:cubicBezTo>
                    <a:pt x="14317" y="-667"/>
                    <a:pt x="19417" y="3224"/>
                    <a:pt x="20179" y="8761"/>
                  </a:cubicBezTo>
                  <a:cubicBezTo>
                    <a:pt x="20941" y="14309"/>
                    <a:pt x="17050" y="19419"/>
                    <a:pt x="11502" y="20171"/>
                  </a:cubicBezTo>
                  <a:cubicBezTo>
                    <a:pt x="5955" y="20933"/>
                    <a:pt x="845" y="17042"/>
                    <a:pt x="93" y="11505"/>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39" name="Shape 379"/>
            <p:cNvSpPr>
              <a:spLocks/>
            </p:cNvSpPr>
            <p:nvPr/>
          </p:nvSpPr>
          <p:spPr>
            <a:xfrm>
              <a:off x="2095579" y="3196362"/>
              <a:ext cx="138419" cy="138475"/>
            </a:xfrm>
            <a:custGeom>
              <a:avLst/>
              <a:gdLst/>
              <a:ahLst/>
              <a:cxnLst>
                <a:cxn ang="0">
                  <a:pos x="wd2" y="hd2"/>
                </a:cxn>
                <a:cxn ang="5400000">
                  <a:pos x="wd2" y="hd2"/>
                </a:cxn>
                <a:cxn ang="10800000">
                  <a:pos x="wd2" y="hd2"/>
                </a:cxn>
                <a:cxn ang="16200000">
                  <a:pos x="wd2" y="hd2"/>
                </a:cxn>
              </a:cxnLst>
              <a:rect l="0" t="0" r="r" b="b"/>
              <a:pathLst>
                <a:path w="20278" h="20283" extrusionOk="0">
                  <a:moveTo>
                    <a:pt x="94" y="11513"/>
                  </a:moveTo>
                  <a:cubicBezTo>
                    <a:pt x="-663" y="5965"/>
                    <a:pt x="3219" y="855"/>
                    <a:pt x="8768" y="93"/>
                  </a:cubicBezTo>
                  <a:cubicBezTo>
                    <a:pt x="14316" y="-659"/>
                    <a:pt x="19428" y="3222"/>
                    <a:pt x="20185" y="8769"/>
                  </a:cubicBezTo>
                  <a:cubicBezTo>
                    <a:pt x="20937" y="14317"/>
                    <a:pt x="17055" y="19427"/>
                    <a:pt x="11506" y="20189"/>
                  </a:cubicBezTo>
                  <a:cubicBezTo>
                    <a:pt x="5958" y="20941"/>
                    <a:pt x="846" y="17060"/>
                    <a:pt x="94"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40" name="Shape 380"/>
            <p:cNvSpPr>
              <a:spLocks/>
            </p:cNvSpPr>
            <p:nvPr/>
          </p:nvSpPr>
          <p:spPr>
            <a:xfrm>
              <a:off x="5220912" y="5043151"/>
              <a:ext cx="138475" cy="138488"/>
            </a:xfrm>
            <a:custGeom>
              <a:avLst/>
              <a:gdLst/>
              <a:ahLst/>
              <a:cxnLst>
                <a:cxn ang="0">
                  <a:pos x="wd2" y="hd2"/>
                </a:cxn>
                <a:cxn ang="5400000">
                  <a:pos x="wd2" y="hd2"/>
                </a:cxn>
                <a:cxn ang="10800000">
                  <a:pos x="wd2" y="hd2"/>
                </a:cxn>
                <a:cxn ang="16200000">
                  <a:pos x="wd2" y="hd2"/>
                </a:cxn>
              </a:cxnLst>
              <a:rect l="0" t="0" r="r" b="b"/>
              <a:pathLst>
                <a:path w="20283" h="20275" extrusionOk="0">
                  <a:moveTo>
                    <a:pt x="93" y="11500"/>
                  </a:moveTo>
                  <a:cubicBezTo>
                    <a:pt x="-659" y="5965"/>
                    <a:pt x="3222" y="847"/>
                    <a:pt x="8769" y="96"/>
                  </a:cubicBezTo>
                  <a:cubicBezTo>
                    <a:pt x="14317" y="-666"/>
                    <a:pt x="19427" y="3223"/>
                    <a:pt x="20189" y="8768"/>
                  </a:cubicBezTo>
                  <a:cubicBezTo>
                    <a:pt x="20941" y="14313"/>
                    <a:pt x="17060" y="19421"/>
                    <a:pt x="11502" y="20183"/>
                  </a:cubicBezTo>
                  <a:cubicBezTo>
                    <a:pt x="5965" y="20934"/>
                    <a:pt x="845" y="17045"/>
                    <a:pt x="93" y="115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grpSp>
      <p:sp>
        <p:nvSpPr>
          <p:cNvPr id="8" name="TextBox 7"/>
          <p:cNvSpPr txBox="1"/>
          <p:nvPr/>
        </p:nvSpPr>
        <p:spPr>
          <a:xfrm>
            <a:off x="315179" y="4649851"/>
            <a:ext cx="10501162"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srgbClr val="FFFFFF"/>
                </a:solidFill>
                <a:effectLst/>
                <a:uLnTx/>
                <a:uFillTx/>
                <a:latin typeface="Avenir Heavy"/>
                <a:ea typeface="Open Sans Semibold" charset="0"/>
                <a:cs typeface="Open Sans Semibold" charset="0"/>
              </a:rPr>
              <a:t>AI – Why now?</a:t>
            </a:r>
          </a:p>
        </p:txBody>
      </p:sp>
    </p:spTree>
    <p:extLst>
      <p:ext uri="{BB962C8B-B14F-4D97-AF65-F5344CB8AC3E}">
        <p14:creationId xmlns:p14="http://schemas.microsoft.com/office/powerpoint/2010/main" val="40201124"/>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180</TotalTime>
  <Words>1132</Words>
  <Application>Microsoft Macintosh PowerPoint</Application>
  <PresentationFormat>Widescreen</PresentationFormat>
  <Paragraphs>197</Paragraphs>
  <Slides>23</Slides>
  <Notes>22</Notes>
  <HiddenSlides>0</HiddenSlides>
  <MMClips>0</MMClips>
  <ScaleCrop>false</ScaleCrop>
  <HeadingPairs>
    <vt:vector size="6" baseType="variant">
      <vt:variant>
        <vt:lpstr>Fonts Used</vt:lpstr>
      </vt:variant>
      <vt:variant>
        <vt:i4>14</vt:i4>
      </vt:variant>
      <vt:variant>
        <vt:lpstr>Theme</vt:lpstr>
      </vt:variant>
      <vt:variant>
        <vt:i4>2</vt:i4>
      </vt:variant>
      <vt:variant>
        <vt:lpstr>Slide Titles</vt:lpstr>
      </vt:variant>
      <vt:variant>
        <vt:i4>23</vt:i4>
      </vt:variant>
    </vt:vector>
  </HeadingPairs>
  <TitlesOfParts>
    <vt:vector size="39" baseType="lpstr">
      <vt:lpstr>Avenir</vt:lpstr>
      <vt:lpstr>Avenir Book</vt:lpstr>
      <vt:lpstr>Avenir Book Oblique</vt:lpstr>
      <vt:lpstr>Avenir Heavy</vt:lpstr>
      <vt:lpstr>Calibri</vt:lpstr>
      <vt:lpstr>Century Gothic</vt:lpstr>
      <vt:lpstr>Gill Sans</vt:lpstr>
      <vt:lpstr>Helvetica</vt:lpstr>
      <vt:lpstr>Helvetica Light</vt:lpstr>
      <vt:lpstr>Helvetica Neue</vt:lpstr>
      <vt:lpstr>Helvetica Neue Light</vt:lpstr>
      <vt:lpstr>Open Sans</vt:lpstr>
      <vt:lpstr>Open Sans Semibold</vt:lpstr>
      <vt:lpstr>Arial</vt:lpstr>
      <vt:lpstr>Office Theme</vt:lpstr>
      <vt:lpstr>1_Office Theme</vt:lpstr>
      <vt:lpstr>PowerPoint Presentation</vt:lpstr>
      <vt:lpstr>PowerPoint Presentation</vt:lpstr>
      <vt:lpstr>PowerPoint Presentation</vt:lpstr>
      <vt:lpstr>PowerPoint Presentation</vt:lpstr>
      <vt:lpstr>PowerPoint Presentation</vt:lpstr>
      <vt:lpstr>PowerPoint Presentation</vt:lpstr>
      <vt:lpstr>Data Science is in demand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15.0032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Dipalli</dc:creator>
  <cp:lastModifiedBy>Robin Grosset</cp:lastModifiedBy>
  <cp:revision>11</cp:revision>
  <dcterms:modified xsi:type="dcterms:W3CDTF">2017-10-12T15:26:21Z</dcterms:modified>
</cp:coreProperties>
</file>